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67" r:id="rId14"/>
    <p:sldId id="268" r:id="rId15"/>
    <p:sldId id="269" r:id="rId16"/>
    <p:sldId id="270" r:id="rId17"/>
    <p:sldId id="271" r:id="rId18"/>
    <p:sldId id="272" r:id="rId19"/>
    <p:sldId id="273" r:id="rId20"/>
    <p:sldId id="276" r:id="rId21"/>
    <p:sldId id="275" r:id="rId22"/>
    <p:sldId id="274" r:id="rId23"/>
    <p:sldId id="277" r:id="rId24"/>
    <p:sldId id="278" r:id="rId2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p:cViewPr varScale="1">
        <p:scale>
          <a:sx n="49" d="100"/>
          <a:sy n="49" d="100"/>
        </p:scale>
        <p:origin x="51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700" b="0" i="0">
                <a:solidFill>
                  <a:srgbClr val="454545"/>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700" b="0" i="0">
                <a:solidFill>
                  <a:srgbClr val="454545"/>
                </a:solidFill>
                <a:latin typeface="Tahoma"/>
                <a:cs typeface="Tahoma"/>
              </a:defRPr>
            </a:lvl1pPr>
          </a:lstStyle>
          <a:p>
            <a:endParaRPr/>
          </a:p>
        </p:txBody>
      </p:sp>
      <p:sp>
        <p:nvSpPr>
          <p:cNvPr id="3" name="Holder 3"/>
          <p:cNvSpPr>
            <a:spLocks noGrp="1"/>
          </p:cNvSpPr>
          <p:nvPr>
            <p:ph sz="half" idx="2"/>
          </p:nvPr>
        </p:nvSpPr>
        <p:spPr>
          <a:xfrm>
            <a:off x="939800" y="2102186"/>
            <a:ext cx="7171055" cy="6163945"/>
          </a:xfrm>
          <a:prstGeom prst="rect">
            <a:avLst/>
          </a:prstGeom>
        </p:spPr>
        <p:txBody>
          <a:bodyPr wrap="square" lIns="0" tIns="0" rIns="0" bIns="0">
            <a:spAutoFit/>
          </a:bodyPr>
          <a:lstStyle>
            <a:lvl1pPr>
              <a:defRPr sz="2400" b="0" i="0">
                <a:solidFill>
                  <a:srgbClr val="454545"/>
                </a:solidFill>
                <a:latin typeface="Trebuchet MS"/>
                <a:cs typeface="Trebuchet MS"/>
              </a:defRPr>
            </a:lvl1pPr>
          </a:lstStyle>
          <a:p>
            <a:endParaRPr/>
          </a:p>
        </p:txBody>
      </p:sp>
      <p:sp>
        <p:nvSpPr>
          <p:cNvPr id="4" name="Holder 4"/>
          <p:cNvSpPr>
            <a:spLocks noGrp="1"/>
          </p:cNvSpPr>
          <p:nvPr>
            <p:ph sz="half" idx="3"/>
          </p:nvPr>
        </p:nvSpPr>
        <p:spPr>
          <a:xfrm>
            <a:off x="11019473" y="2094931"/>
            <a:ext cx="6889115" cy="6602095"/>
          </a:xfrm>
          <a:prstGeom prst="rect">
            <a:avLst/>
          </a:prstGeom>
        </p:spPr>
        <p:txBody>
          <a:bodyPr wrap="square" lIns="0" tIns="0" rIns="0" bIns="0">
            <a:spAutoFit/>
          </a:bodyPr>
          <a:lstStyle>
            <a:lvl1pPr>
              <a:defRPr sz="2450" b="0" i="0">
                <a:solidFill>
                  <a:srgbClr val="454545"/>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2" name="Holder 2"/>
          <p:cNvSpPr>
            <a:spLocks noGrp="1"/>
          </p:cNvSpPr>
          <p:nvPr>
            <p:ph type="title"/>
          </p:nvPr>
        </p:nvSpPr>
        <p:spPr/>
        <p:txBody>
          <a:bodyPr lIns="0" tIns="0" rIns="0" bIns="0"/>
          <a:lstStyle>
            <a:lvl1pPr>
              <a:defRPr sz="9700" b="0" i="0">
                <a:solidFill>
                  <a:srgbClr val="4545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8" cy="10286999"/>
          </a:xfrm>
          <a:prstGeom prst="rect">
            <a:avLst/>
          </a:prstGeom>
        </p:spPr>
      </p:pic>
      <p:sp>
        <p:nvSpPr>
          <p:cNvPr id="2" name="Holder 2"/>
          <p:cNvSpPr>
            <a:spLocks noGrp="1"/>
          </p:cNvSpPr>
          <p:nvPr>
            <p:ph type="title"/>
          </p:nvPr>
        </p:nvSpPr>
        <p:spPr>
          <a:xfrm>
            <a:off x="5920296" y="3792381"/>
            <a:ext cx="6447406" cy="1503679"/>
          </a:xfrm>
          <a:prstGeom prst="rect">
            <a:avLst/>
          </a:prstGeom>
        </p:spPr>
        <p:txBody>
          <a:bodyPr wrap="square" lIns="0" tIns="0" rIns="0" bIns="0">
            <a:spAutoFit/>
          </a:bodyPr>
          <a:lstStyle>
            <a:lvl1pPr>
              <a:defRPr sz="9700" b="0" i="0">
                <a:solidFill>
                  <a:srgbClr val="454545"/>
                </a:solidFill>
                <a:latin typeface="Tahoma"/>
                <a:cs typeface="Tahoma"/>
              </a:defRPr>
            </a:lvl1pPr>
          </a:lstStyle>
          <a:p>
            <a:endParaRPr/>
          </a:p>
        </p:txBody>
      </p:sp>
      <p:sp>
        <p:nvSpPr>
          <p:cNvPr id="3" name="Holder 3"/>
          <p:cNvSpPr>
            <a:spLocks noGrp="1"/>
          </p:cNvSpPr>
          <p:nvPr>
            <p:ph type="body" idx="1"/>
          </p:nvPr>
        </p:nvSpPr>
        <p:spPr>
          <a:xfrm>
            <a:off x="939800" y="1832924"/>
            <a:ext cx="16408400" cy="44291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researchgate.net/publication/350539595_Potato_Disease_Detection_Using_Machine_Learning" TargetMode="External"/><Relationship Id="rId3" Type="http://schemas.openxmlformats.org/officeDocument/2006/relationships/hyperlink" Target="https://www.bing.com/search?pc=OA1&amp;q=potato%20disease%20detection%20using%20machine%20learning%20research%20papers" TargetMode="External"/><Relationship Id="rId7" Type="http://schemas.openxmlformats.org/officeDocument/2006/relationships/hyperlink" Target="https://www.mdpi.com/2077-0472/12/8/1192"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researchgate.net/publication/384619825_Potato_Diseases_Detection_Using_Image_Classification_Models_in_Deep_Learning_Techniques" TargetMode="External"/><Relationship Id="rId5" Type="http://schemas.openxmlformats.org/officeDocument/2006/relationships/hyperlink" Target="https://link.springer.com/chapter/10.1007/978-3-031-21216-1_46" TargetMode="External"/><Relationship Id="rId4" Type="http://schemas.openxmlformats.org/officeDocument/2006/relationships/hyperlink" Target="https://link.springer.com/article/10.1007/s11042-022-13390-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5365" y="6780856"/>
            <a:ext cx="9890760" cy="1190710"/>
          </a:xfrm>
          <a:prstGeom prst="rect">
            <a:avLst/>
          </a:prstGeom>
        </p:spPr>
        <p:txBody>
          <a:bodyPr vert="horz" wrap="square" lIns="0" tIns="61594" rIns="0" bIns="0" rtlCol="0">
            <a:spAutoFit/>
          </a:bodyPr>
          <a:lstStyle/>
          <a:p>
            <a:pPr marL="12700" marR="5080">
              <a:lnSpc>
                <a:spcPts val="4350"/>
              </a:lnSpc>
              <a:spcBef>
                <a:spcPts val="484"/>
              </a:spcBef>
            </a:pPr>
            <a:r>
              <a:rPr sz="3850" spc="229" dirty="0">
                <a:solidFill>
                  <a:srgbClr val="454545"/>
                </a:solidFill>
                <a:latin typeface="Tahoma"/>
                <a:cs typeface="Tahoma"/>
              </a:rPr>
              <a:t>A</a:t>
            </a:r>
            <a:r>
              <a:rPr sz="3850" spc="-215" dirty="0">
                <a:solidFill>
                  <a:srgbClr val="454545"/>
                </a:solidFill>
                <a:latin typeface="Tahoma"/>
                <a:cs typeface="Tahoma"/>
              </a:rPr>
              <a:t> </a:t>
            </a:r>
            <a:r>
              <a:rPr sz="3850" spc="-150" dirty="0">
                <a:solidFill>
                  <a:srgbClr val="454545"/>
                </a:solidFill>
                <a:latin typeface="Tahoma"/>
                <a:cs typeface="Tahoma"/>
              </a:rPr>
              <a:t>w</a:t>
            </a:r>
            <a:r>
              <a:rPr sz="3850" spc="5" dirty="0">
                <a:solidFill>
                  <a:srgbClr val="454545"/>
                </a:solidFill>
                <a:latin typeface="Tahoma"/>
                <a:cs typeface="Tahoma"/>
              </a:rPr>
              <a:t>eb</a:t>
            </a:r>
            <a:r>
              <a:rPr sz="3850" spc="80" dirty="0">
                <a:solidFill>
                  <a:srgbClr val="454545"/>
                </a:solidFill>
                <a:latin typeface="Tahoma"/>
                <a:cs typeface="Tahoma"/>
              </a:rPr>
              <a:t>s</a:t>
            </a:r>
            <a:r>
              <a:rPr sz="3850" spc="-190" dirty="0">
                <a:solidFill>
                  <a:srgbClr val="454545"/>
                </a:solidFill>
                <a:latin typeface="Tahoma"/>
                <a:cs typeface="Tahoma"/>
              </a:rPr>
              <a:t>i</a:t>
            </a:r>
            <a:r>
              <a:rPr sz="3850" spc="-215" dirty="0">
                <a:solidFill>
                  <a:srgbClr val="454545"/>
                </a:solidFill>
                <a:latin typeface="Tahoma"/>
                <a:cs typeface="Tahoma"/>
              </a:rPr>
              <a:t>t</a:t>
            </a:r>
            <a:r>
              <a:rPr sz="3850" spc="105" dirty="0">
                <a:solidFill>
                  <a:srgbClr val="454545"/>
                </a:solidFill>
                <a:latin typeface="Tahoma"/>
                <a:cs typeface="Tahoma"/>
              </a:rPr>
              <a:t>e</a:t>
            </a:r>
            <a:r>
              <a:rPr sz="3850" spc="-215" dirty="0">
                <a:solidFill>
                  <a:srgbClr val="454545"/>
                </a:solidFill>
                <a:latin typeface="Tahoma"/>
                <a:cs typeface="Tahoma"/>
              </a:rPr>
              <a:t> </a:t>
            </a:r>
            <a:r>
              <a:rPr sz="3850" spc="-95" dirty="0">
                <a:solidFill>
                  <a:srgbClr val="454545"/>
                </a:solidFill>
                <a:latin typeface="Tahoma"/>
                <a:cs typeface="Tahoma"/>
              </a:rPr>
              <a:t>f</a:t>
            </a:r>
            <a:r>
              <a:rPr sz="3850" spc="-35" dirty="0">
                <a:solidFill>
                  <a:srgbClr val="454545"/>
                </a:solidFill>
                <a:latin typeface="Tahoma"/>
                <a:cs typeface="Tahoma"/>
              </a:rPr>
              <a:t>o</a:t>
            </a:r>
            <a:r>
              <a:rPr sz="3850" spc="-25" dirty="0">
                <a:solidFill>
                  <a:srgbClr val="454545"/>
                </a:solidFill>
                <a:latin typeface="Tahoma"/>
                <a:cs typeface="Tahoma"/>
              </a:rPr>
              <a:t>r</a:t>
            </a:r>
            <a:r>
              <a:rPr sz="3850" spc="-215" dirty="0">
                <a:solidFill>
                  <a:srgbClr val="454545"/>
                </a:solidFill>
                <a:latin typeface="Tahoma"/>
                <a:cs typeface="Tahoma"/>
              </a:rPr>
              <a:t> </a:t>
            </a:r>
            <a:r>
              <a:rPr sz="3850" spc="-15" dirty="0">
                <a:solidFill>
                  <a:srgbClr val="454545"/>
                </a:solidFill>
                <a:latin typeface="Tahoma"/>
                <a:cs typeface="Tahoma"/>
              </a:rPr>
              <a:t>E</a:t>
            </a:r>
            <a:r>
              <a:rPr sz="3850" spc="-140" dirty="0">
                <a:solidFill>
                  <a:srgbClr val="454545"/>
                </a:solidFill>
                <a:latin typeface="Tahoma"/>
                <a:cs typeface="Tahoma"/>
              </a:rPr>
              <a:t>a</a:t>
            </a:r>
            <a:r>
              <a:rPr sz="3850" spc="-125" dirty="0">
                <a:solidFill>
                  <a:srgbClr val="454545"/>
                </a:solidFill>
                <a:latin typeface="Tahoma"/>
                <a:cs typeface="Tahoma"/>
              </a:rPr>
              <a:t>r</a:t>
            </a:r>
            <a:r>
              <a:rPr sz="3850" spc="-254" dirty="0">
                <a:solidFill>
                  <a:srgbClr val="454545"/>
                </a:solidFill>
                <a:latin typeface="Tahoma"/>
                <a:cs typeface="Tahoma"/>
              </a:rPr>
              <a:t>l</a:t>
            </a:r>
            <a:r>
              <a:rPr sz="3850" spc="-45" dirty="0">
                <a:solidFill>
                  <a:srgbClr val="454545"/>
                </a:solidFill>
                <a:latin typeface="Tahoma"/>
                <a:cs typeface="Tahoma"/>
              </a:rPr>
              <a:t>y</a:t>
            </a:r>
            <a:r>
              <a:rPr sz="3850" spc="-215" dirty="0">
                <a:solidFill>
                  <a:srgbClr val="454545"/>
                </a:solidFill>
                <a:latin typeface="Tahoma"/>
                <a:cs typeface="Tahoma"/>
              </a:rPr>
              <a:t> </a:t>
            </a:r>
            <a:r>
              <a:rPr sz="3850" spc="150" dirty="0">
                <a:solidFill>
                  <a:srgbClr val="454545"/>
                </a:solidFill>
                <a:latin typeface="Tahoma"/>
                <a:cs typeface="Tahoma"/>
              </a:rPr>
              <a:t>B</a:t>
            </a:r>
            <a:r>
              <a:rPr sz="3850" spc="-254" dirty="0">
                <a:solidFill>
                  <a:srgbClr val="454545"/>
                </a:solidFill>
                <a:latin typeface="Tahoma"/>
                <a:cs typeface="Tahoma"/>
              </a:rPr>
              <a:t>l</a:t>
            </a:r>
            <a:r>
              <a:rPr sz="3850" spc="-250" dirty="0">
                <a:solidFill>
                  <a:srgbClr val="454545"/>
                </a:solidFill>
                <a:latin typeface="Tahoma"/>
                <a:cs typeface="Tahoma"/>
              </a:rPr>
              <a:t>i</a:t>
            </a:r>
            <a:r>
              <a:rPr sz="3850" spc="-100" dirty="0">
                <a:solidFill>
                  <a:srgbClr val="454545"/>
                </a:solidFill>
                <a:latin typeface="Tahoma"/>
                <a:cs typeface="Tahoma"/>
              </a:rPr>
              <a:t>g</a:t>
            </a:r>
            <a:r>
              <a:rPr sz="3850" spc="-140" dirty="0">
                <a:solidFill>
                  <a:srgbClr val="454545"/>
                </a:solidFill>
                <a:latin typeface="Tahoma"/>
                <a:cs typeface="Tahoma"/>
              </a:rPr>
              <a:t>h</a:t>
            </a:r>
            <a:r>
              <a:rPr sz="3850" spc="-35" dirty="0">
                <a:solidFill>
                  <a:srgbClr val="454545"/>
                </a:solidFill>
                <a:latin typeface="Tahoma"/>
                <a:cs typeface="Tahoma"/>
              </a:rPr>
              <a:t>t</a:t>
            </a:r>
            <a:r>
              <a:rPr sz="3850" spc="-215" dirty="0">
                <a:solidFill>
                  <a:srgbClr val="454545"/>
                </a:solidFill>
                <a:latin typeface="Tahoma"/>
                <a:cs typeface="Tahoma"/>
              </a:rPr>
              <a:t> </a:t>
            </a:r>
            <a:r>
              <a:rPr sz="3850" spc="-140" dirty="0">
                <a:solidFill>
                  <a:srgbClr val="454545"/>
                </a:solidFill>
                <a:latin typeface="Tahoma"/>
                <a:cs typeface="Tahoma"/>
              </a:rPr>
              <a:t>a</a:t>
            </a:r>
            <a:r>
              <a:rPr sz="3850" spc="-155" dirty="0">
                <a:solidFill>
                  <a:srgbClr val="454545"/>
                </a:solidFill>
                <a:latin typeface="Tahoma"/>
                <a:cs typeface="Tahoma"/>
              </a:rPr>
              <a:t>n</a:t>
            </a:r>
            <a:r>
              <a:rPr sz="3850" spc="165" dirty="0">
                <a:solidFill>
                  <a:srgbClr val="454545"/>
                </a:solidFill>
                <a:latin typeface="Tahoma"/>
                <a:cs typeface="Tahoma"/>
              </a:rPr>
              <a:t>d</a:t>
            </a:r>
            <a:r>
              <a:rPr sz="3850" spc="-215" dirty="0">
                <a:solidFill>
                  <a:srgbClr val="454545"/>
                </a:solidFill>
                <a:latin typeface="Tahoma"/>
                <a:cs typeface="Tahoma"/>
              </a:rPr>
              <a:t> </a:t>
            </a:r>
            <a:r>
              <a:rPr sz="3850" spc="220" dirty="0">
                <a:solidFill>
                  <a:srgbClr val="454545"/>
                </a:solidFill>
                <a:latin typeface="Tahoma"/>
                <a:cs typeface="Tahoma"/>
              </a:rPr>
              <a:t>L</a:t>
            </a:r>
            <a:r>
              <a:rPr sz="3850" spc="-140" dirty="0">
                <a:solidFill>
                  <a:srgbClr val="454545"/>
                </a:solidFill>
                <a:latin typeface="Tahoma"/>
                <a:cs typeface="Tahoma"/>
              </a:rPr>
              <a:t>a</a:t>
            </a:r>
            <a:r>
              <a:rPr sz="3850" spc="-215" dirty="0">
                <a:solidFill>
                  <a:srgbClr val="454545"/>
                </a:solidFill>
                <a:latin typeface="Tahoma"/>
                <a:cs typeface="Tahoma"/>
              </a:rPr>
              <a:t>t</a:t>
            </a:r>
            <a:r>
              <a:rPr sz="3850" spc="105" dirty="0">
                <a:solidFill>
                  <a:srgbClr val="454545"/>
                </a:solidFill>
                <a:latin typeface="Tahoma"/>
                <a:cs typeface="Tahoma"/>
              </a:rPr>
              <a:t>e</a:t>
            </a:r>
            <a:r>
              <a:rPr sz="3850" spc="-215" dirty="0">
                <a:solidFill>
                  <a:srgbClr val="454545"/>
                </a:solidFill>
                <a:latin typeface="Tahoma"/>
                <a:cs typeface="Tahoma"/>
              </a:rPr>
              <a:t> </a:t>
            </a:r>
            <a:r>
              <a:rPr sz="3850" spc="150" dirty="0">
                <a:solidFill>
                  <a:srgbClr val="454545"/>
                </a:solidFill>
                <a:latin typeface="Tahoma"/>
                <a:cs typeface="Tahoma"/>
              </a:rPr>
              <a:t>B</a:t>
            </a:r>
            <a:r>
              <a:rPr sz="3850" spc="-254" dirty="0">
                <a:solidFill>
                  <a:srgbClr val="454545"/>
                </a:solidFill>
                <a:latin typeface="Tahoma"/>
                <a:cs typeface="Tahoma"/>
              </a:rPr>
              <a:t>l</a:t>
            </a:r>
            <a:r>
              <a:rPr sz="3850" spc="-250" dirty="0">
                <a:solidFill>
                  <a:srgbClr val="454545"/>
                </a:solidFill>
                <a:latin typeface="Tahoma"/>
                <a:cs typeface="Tahoma"/>
              </a:rPr>
              <a:t>i</a:t>
            </a:r>
            <a:r>
              <a:rPr sz="3850" spc="-100" dirty="0">
                <a:solidFill>
                  <a:srgbClr val="454545"/>
                </a:solidFill>
                <a:latin typeface="Tahoma"/>
                <a:cs typeface="Tahoma"/>
              </a:rPr>
              <a:t>g</a:t>
            </a:r>
            <a:r>
              <a:rPr sz="3850" spc="-140" dirty="0">
                <a:solidFill>
                  <a:srgbClr val="454545"/>
                </a:solidFill>
                <a:latin typeface="Tahoma"/>
                <a:cs typeface="Tahoma"/>
              </a:rPr>
              <a:t>h</a:t>
            </a:r>
            <a:r>
              <a:rPr sz="3850" spc="-30" dirty="0">
                <a:solidFill>
                  <a:srgbClr val="454545"/>
                </a:solidFill>
                <a:latin typeface="Tahoma"/>
                <a:cs typeface="Tahoma"/>
              </a:rPr>
              <a:t>t  </a:t>
            </a:r>
            <a:r>
              <a:rPr sz="3850" spc="10" dirty="0">
                <a:solidFill>
                  <a:srgbClr val="454545"/>
                </a:solidFill>
                <a:latin typeface="Tahoma"/>
                <a:cs typeface="Tahoma"/>
              </a:rPr>
              <a:t>I</a:t>
            </a:r>
            <a:r>
              <a:rPr sz="3850" spc="65" dirty="0">
                <a:solidFill>
                  <a:srgbClr val="454545"/>
                </a:solidFill>
                <a:latin typeface="Tahoma"/>
                <a:cs typeface="Tahoma"/>
              </a:rPr>
              <a:t>d</a:t>
            </a:r>
            <a:r>
              <a:rPr sz="3850" spc="5" dirty="0">
                <a:solidFill>
                  <a:srgbClr val="454545"/>
                </a:solidFill>
                <a:latin typeface="Tahoma"/>
                <a:cs typeface="Tahoma"/>
              </a:rPr>
              <a:t>e</a:t>
            </a:r>
            <a:r>
              <a:rPr sz="3850" spc="-155" dirty="0">
                <a:solidFill>
                  <a:srgbClr val="454545"/>
                </a:solidFill>
                <a:latin typeface="Tahoma"/>
                <a:cs typeface="Tahoma"/>
              </a:rPr>
              <a:t>n</a:t>
            </a:r>
            <a:r>
              <a:rPr sz="3850" spc="-135" dirty="0">
                <a:solidFill>
                  <a:srgbClr val="454545"/>
                </a:solidFill>
                <a:latin typeface="Tahoma"/>
                <a:cs typeface="Tahoma"/>
              </a:rPr>
              <a:t>t</a:t>
            </a:r>
            <a:r>
              <a:rPr sz="3850" spc="-250" dirty="0">
                <a:solidFill>
                  <a:srgbClr val="454545"/>
                </a:solidFill>
                <a:latin typeface="Tahoma"/>
                <a:cs typeface="Tahoma"/>
              </a:rPr>
              <a:t>i</a:t>
            </a:r>
            <a:r>
              <a:rPr sz="3850" spc="15" dirty="0">
                <a:solidFill>
                  <a:srgbClr val="454545"/>
                </a:solidFill>
                <a:latin typeface="Tahoma"/>
                <a:cs typeface="Tahoma"/>
              </a:rPr>
              <a:t>f</a:t>
            </a:r>
            <a:r>
              <a:rPr sz="3850" spc="-250" dirty="0">
                <a:solidFill>
                  <a:srgbClr val="454545"/>
                </a:solidFill>
                <a:latin typeface="Tahoma"/>
                <a:cs typeface="Tahoma"/>
              </a:rPr>
              <a:t>i</a:t>
            </a:r>
            <a:r>
              <a:rPr sz="3850" spc="250" dirty="0">
                <a:solidFill>
                  <a:srgbClr val="454545"/>
                </a:solidFill>
                <a:latin typeface="Tahoma"/>
                <a:cs typeface="Tahoma"/>
              </a:rPr>
              <a:t>c</a:t>
            </a:r>
            <a:r>
              <a:rPr sz="3850" spc="-140" dirty="0">
                <a:solidFill>
                  <a:srgbClr val="454545"/>
                </a:solidFill>
                <a:latin typeface="Tahoma"/>
                <a:cs typeface="Tahoma"/>
              </a:rPr>
              <a:t>a</a:t>
            </a:r>
            <a:r>
              <a:rPr sz="3850" spc="-135" dirty="0">
                <a:solidFill>
                  <a:srgbClr val="454545"/>
                </a:solidFill>
                <a:latin typeface="Tahoma"/>
                <a:cs typeface="Tahoma"/>
              </a:rPr>
              <a:t>t</a:t>
            </a:r>
            <a:r>
              <a:rPr sz="3850" spc="-250" dirty="0">
                <a:solidFill>
                  <a:srgbClr val="454545"/>
                </a:solidFill>
                <a:latin typeface="Tahoma"/>
                <a:cs typeface="Tahoma"/>
              </a:rPr>
              <a:t>i</a:t>
            </a:r>
            <a:r>
              <a:rPr sz="3850" spc="-35" dirty="0">
                <a:solidFill>
                  <a:srgbClr val="454545"/>
                </a:solidFill>
                <a:latin typeface="Tahoma"/>
                <a:cs typeface="Tahoma"/>
              </a:rPr>
              <a:t>o</a:t>
            </a:r>
            <a:r>
              <a:rPr sz="3850" spc="-55" dirty="0">
                <a:solidFill>
                  <a:srgbClr val="454545"/>
                </a:solidFill>
                <a:latin typeface="Tahoma"/>
                <a:cs typeface="Tahoma"/>
              </a:rPr>
              <a:t>n</a:t>
            </a:r>
            <a:r>
              <a:rPr sz="3850" spc="-215" dirty="0">
                <a:solidFill>
                  <a:srgbClr val="454545"/>
                </a:solidFill>
                <a:latin typeface="Tahoma"/>
                <a:cs typeface="Tahoma"/>
              </a:rPr>
              <a:t> </a:t>
            </a:r>
            <a:r>
              <a:rPr sz="3850" spc="-145" dirty="0">
                <a:solidFill>
                  <a:srgbClr val="454545"/>
                </a:solidFill>
                <a:latin typeface="Tahoma"/>
                <a:cs typeface="Tahoma"/>
              </a:rPr>
              <a:t>u</a:t>
            </a:r>
            <a:r>
              <a:rPr sz="3850" spc="80" dirty="0">
                <a:solidFill>
                  <a:srgbClr val="454545"/>
                </a:solidFill>
                <a:latin typeface="Tahoma"/>
                <a:cs typeface="Tahoma"/>
              </a:rPr>
              <a:t>s</a:t>
            </a:r>
            <a:r>
              <a:rPr sz="3850" spc="-250" dirty="0">
                <a:solidFill>
                  <a:srgbClr val="454545"/>
                </a:solidFill>
                <a:latin typeface="Tahoma"/>
                <a:cs typeface="Tahoma"/>
              </a:rPr>
              <a:t>i</a:t>
            </a:r>
            <a:r>
              <a:rPr sz="3850" spc="-155" dirty="0">
                <a:solidFill>
                  <a:srgbClr val="454545"/>
                </a:solidFill>
                <a:latin typeface="Tahoma"/>
                <a:cs typeface="Tahoma"/>
              </a:rPr>
              <a:t>n</a:t>
            </a:r>
            <a:r>
              <a:rPr sz="3850" dirty="0">
                <a:solidFill>
                  <a:srgbClr val="454545"/>
                </a:solidFill>
                <a:latin typeface="Tahoma"/>
                <a:cs typeface="Tahoma"/>
              </a:rPr>
              <a:t>g</a:t>
            </a:r>
            <a:r>
              <a:rPr sz="3850" spc="-215" dirty="0">
                <a:solidFill>
                  <a:srgbClr val="454545"/>
                </a:solidFill>
                <a:latin typeface="Tahoma"/>
                <a:cs typeface="Tahoma"/>
              </a:rPr>
              <a:t> </a:t>
            </a:r>
            <a:r>
              <a:rPr sz="3850" spc="430" dirty="0">
                <a:solidFill>
                  <a:srgbClr val="454545"/>
                </a:solidFill>
                <a:latin typeface="Tahoma"/>
                <a:cs typeface="Tahoma"/>
              </a:rPr>
              <a:t>C</a:t>
            </a:r>
            <a:r>
              <a:rPr sz="3850" spc="60" dirty="0">
                <a:solidFill>
                  <a:srgbClr val="454545"/>
                </a:solidFill>
                <a:latin typeface="Tahoma"/>
                <a:cs typeface="Tahoma"/>
              </a:rPr>
              <a:t>NN</a:t>
            </a:r>
            <a:r>
              <a:rPr sz="3850" spc="-420" dirty="0">
                <a:solidFill>
                  <a:srgbClr val="454545"/>
                </a:solidFill>
                <a:latin typeface="Tahoma"/>
                <a:cs typeface="Tahoma"/>
              </a:rPr>
              <a:t>.</a:t>
            </a:r>
            <a:endParaRPr sz="3850" dirty="0">
              <a:latin typeface="Tahoma"/>
              <a:cs typeface="Tahoma"/>
            </a:endParaRPr>
          </a:p>
        </p:txBody>
      </p:sp>
      <p:sp>
        <p:nvSpPr>
          <p:cNvPr id="3" name="object 3"/>
          <p:cNvSpPr/>
          <p:nvPr/>
        </p:nvSpPr>
        <p:spPr>
          <a:xfrm>
            <a:off x="0" y="5753100"/>
            <a:ext cx="9382125" cy="0"/>
          </a:xfrm>
          <a:custGeom>
            <a:avLst/>
            <a:gdLst/>
            <a:ahLst/>
            <a:cxnLst/>
            <a:rect l="l" t="t" r="r" b="b"/>
            <a:pathLst>
              <a:path w="9382125">
                <a:moveTo>
                  <a:pt x="0" y="0"/>
                </a:moveTo>
                <a:lnTo>
                  <a:pt x="9382124" y="0"/>
                </a:lnTo>
              </a:path>
            </a:pathLst>
          </a:custGeom>
          <a:ln w="19049">
            <a:solidFill>
              <a:srgbClr val="454545"/>
            </a:solidFill>
          </a:ln>
        </p:spPr>
        <p:txBody>
          <a:bodyPr wrap="square" lIns="0" tIns="0" rIns="0" bIns="0" rtlCol="0"/>
          <a:lstStyle/>
          <a:p>
            <a:endParaRPr/>
          </a:p>
        </p:txBody>
      </p:sp>
      <p:sp>
        <p:nvSpPr>
          <p:cNvPr id="4" name="object 4"/>
          <p:cNvSpPr txBox="1"/>
          <p:nvPr/>
        </p:nvSpPr>
        <p:spPr>
          <a:xfrm>
            <a:off x="228600" y="2516577"/>
            <a:ext cx="8374380" cy="2875280"/>
          </a:xfrm>
          <a:prstGeom prst="rect">
            <a:avLst/>
          </a:prstGeom>
        </p:spPr>
        <p:txBody>
          <a:bodyPr vert="horz" wrap="square" lIns="0" tIns="131445" rIns="0" bIns="0" rtlCol="0">
            <a:spAutoFit/>
          </a:bodyPr>
          <a:lstStyle/>
          <a:p>
            <a:pPr marL="12700" marR="5080">
              <a:lnSpc>
                <a:spcPts val="10800"/>
              </a:lnSpc>
              <a:spcBef>
                <a:spcPts val="1035"/>
              </a:spcBef>
            </a:pPr>
            <a:r>
              <a:rPr sz="9700" spc="385" dirty="0">
                <a:solidFill>
                  <a:srgbClr val="454545"/>
                </a:solidFill>
                <a:latin typeface="Tahoma"/>
                <a:cs typeface="Tahoma"/>
              </a:rPr>
              <a:t>P</a:t>
            </a:r>
            <a:r>
              <a:rPr sz="9700" spc="155" dirty="0">
                <a:solidFill>
                  <a:srgbClr val="454545"/>
                </a:solidFill>
                <a:latin typeface="Tahoma"/>
                <a:cs typeface="Tahoma"/>
              </a:rPr>
              <a:t>o</a:t>
            </a:r>
            <a:r>
              <a:rPr sz="9700" spc="175" dirty="0">
                <a:solidFill>
                  <a:srgbClr val="454545"/>
                </a:solidFill>
                <a:latin typeface="Tahoma"/>
                <a:cs typeface="Tahoma"/>
              </a:rPr>
              <a:t>t</a:t>
            </a:r>
            <a:r>
              <a:rPr sz="9700" spc="100" dirty="0">
                <a:solidFill>
                  <a:srgbClr val="454545"/>
                </a:solidFill>
                <a:latin typeface="Tahoma"/>
                <a:cs typeface="Tahoma"/>
              </a:rPr>
              <a:t>a</a:t>
            </a:r>
            <a:r>
              <a:rPr sz="9700" spc="95" dirty="0">
                <a:solidFill>
                  <a:srgbClr val="454545"/>
                </a:solidFill>
                <a:latin typeface="Tahoma"/>
                <a:cs typeface="Tahoma"/>
              </a:rPr>
              <a:t>t</a:t>
            </a:r>
            <a:r>
              <a:rPr sz="9700" spc="395" dirty="0">
                <a:solidFill>
                  <a:srgbClr val="454545"/>
                </a:solidFill>
                <a:latin typeface="Tahoma"/>
                <a:cs typeface="Tahoma"/>
              </a:rPr>
              <a:t>o</a:t>
            </a:r>
            <a:r>
              <a:rPr sz="9700" spc="-900" dirty="0">
                <a:solidFill>
                  <a:srgbClr val="454545"/>
                </a:solidFill>
                <a:latin typeface="Tahoma"/>
                <a:cs typeface="Tahoma"/>
              </a:rPr>
              <a:t> </a:t>
            </a:r>
            <a:r>
              <a:rPr sz="9700" spc="450" dirty="0">
                <a:solidFill>
                  <a:srgbClr val="454545"/>
                </a:solidFill>
                <a:latin typeface="Tahoma"/>
                <a:cs typeface="Tahoma"/>
              </a:rPr>
              <a:t>D</a:t>
            </a:r>
            <a:r>
              <a:rPr sz="9700" spc="-70" dirty="0">
                <a:solidFill>
                  <a:srgbClr val="454545"/>
                </a:solidFill>
                <a:latin typeface="Tahoma"/>
                <a:cs typeface="Tahoma"/>
              </a:rPr>
              <a:t>i</a:t>
            </a:r>
            <a:r>
              <a:rPr sz="9700" spc="409" dirty="0">
                <a:solidFill>
                  <a:srgbClr val="454545"/>
                </a:solidFill>
                <a:latin typeface="Tahoma"/>
                <a:cs typeface="Tahoma"/>
              </a:rPr>
              <a:t>s</a:t>
            </a:r>
            <a:r>
              <a:rPr sz="9700" spc="195" dirty="0">
                <a:solidFill>
                  <a:srgbClr val="454545"/>
                </a:solidFill>
                <a:latin typeface="Tahoma"/>
                <a:cs typeface="Tahoma"/>
              </a:rPr>
              <a:t>e</a:t>
            </a:r>
            <a:r>
              <a:rPr sz="9700" spc="100" dirty="0">
                <a:solidFill>
                  <a:srgbClr val="454545"/>
                </a:solidFill>
                <a:latin typeface="Tahoma"/>
                <a:cs typeface="Tahoma"/>
              </a:rPr>
              <a:t>a</a:t>
            </a:r>
            <a:r>
              <a:rPr sz="9700" spc="409" dirty="0">
                <a:solidFill>
                  <a:srgbClr val="454545"/>
                </a:solidFill>
                <a:latin typeface="Tahoma"/>
                <a:cs typeface="Tahoma"/>
              </a:rPr>
              <a:t>s</a:t>
            </a:r>
            <a:r>
              <a:rPr sz="9700" spc="315" dirty="0">
                <a:solidFill>
                  <a:srgbClr val="454545"/>
                </a:solidFill>
                <a:latin typeface="Tahoma"/>
                <a:cs typeface="Tahoma"/>
              </a:rPr>
              <a:t>e  </a:t>
            </a:r>
            <a:r>
              <a:rPr sz="9700" spc="450" dirty="0">
                <a:solidFill>
                  <a:srgbClr val="454545"/>
                </a:solidFill>
                <a:latin typeface="Tahoma"/>
                <a:cs typeface="Tahoma"/>
              </a:rPr>
              <a:t>D</a:t>
            </a:r>
            <a:r>
              <a:rPr sz="9700" spc="195" dirty="0">
                <a:solidFill>
                  <a:srgbClr val="454545"/>
                </a:solidFill>
                <a:latin typeface="Tahoma"/>
                <a:cs typeface="Tahoma"/>
              </a:rPr>
              <a:t>e</a:t>
            </a:r>
            <a:r>
              <a:rPr sz="9700" spc="95" dirty="0">
                <a:solidFill>
                  <a:srgbClr val="454545"/>
                </a:solidFill>
                <a:latin typeface="Tahoma"/>
                <a:cs typeface="Tahoma"/>
              </a:rPr>
              <a:t>t</a:t>
            </a:r>
            <a:r>
              <a:rPr sz="9700" spc="195" dirty="0">
                <a:solidFill>
                  <a:srgbClr val="454545"/>
                </a:solidFill>
                <a:latin typeface="Tahoma"/>
                <a:cs typeface="Tahoma"/>
              </a:rPr>
              <a:t>e</a:t>
            </a:r>
            <a:r>
              <a:rPr sz="9700" spc="910" dirty="0">
                <a:solidFill>
                  <a:srgbClr val="454545"/>
                </a:solidFill>
                <a:latin typeface="Tahoma"/>
                <a:cs typeface="Tahoma"/>
              </a:rPr>
              <a:t>c</a:t>
            </a:r>
            <a:r>
              <a:rPr sz="9700" spc="175" dirty="0">
                <a:solidFill>
                  <a:srgbClr val="454545"/>
                </a:solidFill>
                <a:latin typeface="Tahoma"/>
                <a:cs typeface="Tahoma"/>
              </a:rPr>
              <a:t>t</a:t>
            </a:r>
            <a:r>
              <a:rPr sz="9700" spc="-70" dirty="0">
                <a:solidFill>
                  <a:srgbClr val="454545"/>
                </a:solidFill>
                <a:latin typeface="Tahoma"/>
                <a:cs typeface="Tahoma"/>
              </a:rPr>
              <a:t>i</a:t>
            </a:r>
            <a:r>
              <a:rPr sz="9700" spc="155" dirty="0">
                <a:solidFill>
                  <a:srgbClr val="454545"/>
                </a:solidFill>
                <a:latin typeface="Tahoma"/>
                <a:cs typeface="Tahoma"/>
              </a:rPr>
              <a:t>o</a:t>
            </a:r>
            <a:r>
              <a:rPr sz="9700" spc="180" dirty="0">
                <a:solidFill>
                  <a:srgbClr val="454545"/>
                </a:solidFill>
                <a:latin typeface="Tahoma"/>
                <a:cs typeface="Tahoma"/>
              </a:rPr>
              <a:t>n</a:t>
            </a:r>
            <a:r>
              <a:rPr sz="9700" spc="-900" dirty="0">
                <a:solidFill>
                  <a:srgbClr val="454545"/>
                </a:solidFill>
                <a:latin typeface="Tahoma"/>
                <a:cs typeface="Tahoma"/>
              </a:rPr>
              <a:t> </a:t>
            </a:r>
            <a:r>
              <a:rPr sz="9700" spc="670" dirty="0">
                <a:solidFill>
                  <a:srgbClr val="454545"/>
                </a:solidFill>
                <a:latin typeface="Tahoma"/>
                <a:cs typeface="Tahoma"/>
              </a:rPr>
              <a:t>W</a:t>
            </a:r>
            <a:r>
              <a:rPr sz="9700" spc="195" dirty="0">
                <a:solidFill>
                  <a:srgbClr val="454545"/>
                </a:solidFill>
                <a:latin typeface="Tahoma"/>
                <a:cs typeface="Tahoma"/>
              </a:rPr>
              <a:t>e</a:t>
            </a:r>
            <a:r>
              <a:rPr sz="9700" spc="565" dirty="0">
                <a:solidFill>
                  <a:srgbClr val="454545"/>
                </a:solidFill>
                <a:latin typeface="Tahoma"/>
                <a:cs typeface="Tahoma"/>
              </a:rPr>
              <a:t>b</a:t>
            </a:r>
            <a:endParaRPr sz="9700" dirty="0">
              <a:latin typeface="Tahoma"/>
              <a:cs typeface="Tahoma"/>
            </a:endParaRPr>
          </a:p>
        </p:txBody>
      </p:sp>
      <p:pic>
        <p:nvPicPr>
          <p:cNvPr id="5" name="object 5"/>
          <p:cNvPicPr/>
          <p:nvPr/>
        </p:nvPicPr>
        <p:blipFill>
          <a:blip r:embed="rId2" cstate="print"/>
          <a:stretch>
            <a:fillRect/>
          </a:stretch>
        </p:blipFill>
        <p:spPr>
          <a:xfrm>
            <a:off x="10058400" y="0"/>
            <a:ext cx="8229598" cy="83438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276" y="146313"/>
            <a:ext cx="11330940" cy="772160"/>
          </a:xfrm>
          <a:prstGeom prst="rect">
            <a:avLst/>
          </a:prstGeom>
        </p:spPr>
        <p:txBody>
          <a:bodyPr vert="horz" wrap="square" lIns="0" tIns="12065" rIns="0" bIns="0" rtlCol="0">
            <a:spAutoFit/>
          </a:bodyPr>
          <a:lstStyle/>
          <a:p>
            <a:pPr marL="12700">
              <a:lnSpc>
                <a:spcPct val="100000"/>
              </a:lnSpc>
              <a:spcBef>
                <a:spcPts val="95"/>
              </a:spcBef>
            </a:pPr>
            <a:r>
              <a:rPr sz="4900" spc="254" dirty="0"/>
              <a:t>Critical</a:t>
            </a:r>
            <a:r>
              <a:rPr sz="4900" spc="-229" dirty="0"/>
              <a:t> </a:t>
            </a:r>
            <a:r>
              <a:rPr sz="4900" spc="145" dirty="0"/>
              <a:t>Plant</a:t>
            </a:r>
            <a:r>
              <a:rPr sz="4900" spc="-229" dirty="0"/>
              <a:t> </a:t>
            </a:r>
            <a:r>
              <a:rPr sz="4900" spc="225" dirty="0"/>
              <a:t>Diseases</a:t>
            </a:r>
            <a:r>
              <a:rPr sz="4900" spc="-229" dirty="0"/>
              <a:t> </a:t>
            </a:r>
            <a:r>
              <a:rPr sz="4900" spc="235" dirty="0"/>
              <a:t>Affecting</a:t>
            </a:r>
            <a:r>
              <a:rPr sz="4900" spc="-229" dirty="0"/>
              <a:t> </a:t>
            </a:r>
            <a:r>
              <a:rPr sz="4900" spc="325" dirty="0"/>
              <a:t>Crops</a:t>
            </a:r>
            <a:endParaRPr sz="4900" dirty="0"/>
          </a:p>
        </p:txBody>
      </p:sp>
      <p:sp>
        <p:nvSpPr>
          <p:cNvPr id="3" name="object 3"/>
          <p:cNvSpPr/>
          <p:nvPr/>
        </p:nvSpPr>
        <p:spPr>
          <a:xfrm>
            <a:off x="426849" y="1242116"/>
            <a:ext cx="11468100" cy="0"/>
          </a:xfrm>
          <a:custGeom>
            <a:avLst/>
            <a:gdLst/>
            <a:ahLst/>
            <a:cxnLst/>
            <a:rect l="l" t="t" r="r" b="b"/>
            <a:pathLst>
              <a:path w="11468100">
                <a:moveTo>
                  <a:pt x="0" y="0"/>
                </a:moveTo>
                <a:lnTo>
                  <a:pt x="11468099" y="0"/>
                </a:lnTo>
              </a:path>
            </a:pathLst>
          </a:custGeom>
          <a:ln w="38099">
            <a:solidFill>
              <a:srgbClr val="454545"/>
            </a:solidFill>
          </a:ln>
        </p:spPr>
        <p:txBody>
          <a:bodyPr wrap="square" lIns="0" tIns="0" rIns="0" bIns="0" rtlCol="0"/>
          <a:lstStyle/>
          <a:p>
            <a:endParaRPr/>
          </a:p>
        </p:txBody>
      </p:sp>
      <p:sp>
        <p:nvSpPr>
          <p:cNvPr id="4" name="object 4"/>
          <p:cNvSpPr/>
          <p:nvPr/>
        </p:nvSpPr>
        <p:spPr>
          <a:xfrm>
            <a:off x="16803940" y="5"/>
            <a:ext cx="1484630" cy="1414145"/>
          </a:xfrm>
          <a:custGeom>
            <a:avLst/>
            <a:gdLst/>
            <a:ahLst/>
            <a:cxnLst/>
            <a:rect l="l" t="t" r="r" b="b"/>
            <a:pathLst>
              <a:path w="1484630" h="1414145">
                <a:moveTo>
                  <a:pt x="1484059" y="1413588"/>
                </a:moveTo>
                <a:lnTo>
                  <a:pt x="723899" y="1413588"/>
                </a:lnTo>
                <a:lnTo>
                  <a:pt x="0" y="365838"/>
                </a:lnTo>
                <a:lnTo>
                  <a:pt x="252761" y="0"/>
                </a:lnTo>
                <a:lnTo>
                  <a:pt x="1484059" y="0"/>
                </a:lnTo>
                <a:lnTo>
                  <a:pt x="1484059" y="1413588"/>
                </a:lnTo>
                <a:close/>
              </a:path>
            </a:pathLst>
          </a:custGeom>
          <a:solidFill>
            <a:srgbClr val="454545"/>
          </a:solidFill>
        </p:spPr>
        <p:txBody>
          <a:bodyPr wrap="square" lIns="0" tIns="0" rIns="0" bIns="0" rtlCol="0"/>
          <a:lstStyle/>
          <a:p>
            <a:endParaRPr/>
          </a:p>
        </p:txBody>
      </p:sp>
      <p:pic>
        <p:nvPicPr>
          <p:cNvPr id="5" name="object 5"/>
          <p:cNvPicPr/>
          <p:nvPr/>
        </p:nvPicPr>
        <p:blipFill>
          <a:blip r:embed="rId2" cstate="print"/>
          <a:stretch>
            <a:fillRect/>
          </a:stretch>
        </p:blipFill>
        <p:spPr>
          <a:xfrm>
            <a:off x="15650605" y="7324256"/>
            <a:ext cx="2637393" cy="2962743"/>
          </a:xfrm>
          <a:prstGeom prst="rect">
            <a:avLst/>
          </a:prstGeom>
        </p:spPr>
      </p:pic>
      <p:grpSp>
        <p:nvGrpSpPr>
          <p:cNvPr id="6" name="object 6"/>
          <p:cNvGrpSpPr/>
          <p:nvPr/>
        </p:nvGrpSpPr>
        <p:grpSpPr>
          <a:xfrm>
            <a:off x="6143232" y="2139949"/>
            <a:ext cx="4351655" cy="5346700"/>
            <a:chOff x="6143232" y="2139949"/>
            <a:chExt cx="4351655" cy="5346700"/>
          </a:xfrm>
        </p:grpSpPr>
        <p:pic>
          <p:nvPicPr>
            <p:cNvPr id="7" name="object 7"/>
            <p:cNvPicPr/>
            <p:nvPr/>
          </p:nvPicPr>
          <p:blipFill>
            <a:blip r:embed="rId3" cstate="print"/>
            <a:stretch>
              <a:fillRect/>
            </a:stretch>
          </p:blipFill>
          <p:spPr>
            <a:xfrm>
              <a:off x="6147163" y="2139949"/>
              <a:ext cx="1800224" cy="1762124"/>
            </a:xfrm>
            <a:prstGeom prst="rect">
              <a:avLst/>
            </a:prstGeom>
          </p:spPr>
        </p:pic>
        <p:pic>
          <p:nvPicPr>
            <p:cNvPr id="8" name="object 8"/>
            <p:cNvPicPr/>
            <p:nvPr/>
          </p:nvPicPr>
          <p:blipFill>
            <a:blip r:embed="rId4" cstate="print"/>
            <a:stretch>
              <a:fillRect/>
            </a:stretch>
          </p:blipFill>
          <p:spPr>
            <a:xfrm>
              <a:off x="6143232" y="5562131"/>
              <a:ext cx="1924049" cy="1924049"/>
            </a:xfrm>
            <a:prstGeom prst="rect">
              <a:avLst/>
            </a:prstGeom>
          </p:spPr>
        </p:pic>
        <p:pic>
          <p:nvPicPr>
            <p:cNvPr id="9" name="object 9"/>
            <p:cNvPicPr/>
            <p:nvPr/>
          </p:nvPicPr>
          <p:blipFill>
            <a:blip r:embed="rId5" cstate="print"/>
            <a:stretch>
              <a:fillRect/>
            </a:stretch>
          </p:blipFill>
          <p:spPr>
            <a:xfrm>
              <a:off x="7766303" y="3313175"/>
              <a:ext cx="2727959" cy="2746247"/>
            </a:xfrm>
            <a:prstGeom prst="rect">
              <a:avLst/>
            </a:prstGeom>
          </p:spPr>
        </p:pic>
      </p:grpSp>
      <p:sp>
        <p:nvSpPr>
          <p:cNvPr id="11" name="object 11"/>
          <p:cNvSpPr/>
          <p:nvPr/>
        </p:nvSpPr>
        <p:spPr>
          <a:xfrm>
            <a:off x="0" y="8332454"/>
            <a:ext cx="2218055" cy="1955164"/>
          </a:xfrm>
          <a:custGeom>
            <a:avLst/>
            <a:gdLst/>
            <a:ahLst/>
            <a:cxnLst/>
            <a:rect l="l" t="t" r="r" b="b"/>
            <a:pathLst>
              <a:path w="2218055" h="1955165">
                <a:moveTo>
                  <a:pt x="1591254" y="1954545"/>
                </a:moveTo>
                <a:lnTo>
                  <a:pt x="0" y="1954545"/>
                </a:lnTo>
                <a:lnTo>
                  <a:pt x="0" y="0"/>
                </a:lnTo>
                <a:lnTo>
                  <a:pt x="1493867" y="0"/>
                </a:lnTo>
                <a:lnTo>
                  <a:pt x="2217767" y="1047749"/>
                </a:lnTo>
                <a:lnTo>
                  <a:pt x="1591254" y="1954545"/>
                </a:lnTo>
                <a:close/>
              </a:path>
            </a:pathLst>
          </a:custGeom>
          <a:solidFill>
            <a:srgbClr val="454545"/>
          </a:solidFill>
        </p:spPr>
        <p:txBody>
          <a:bodyPr wrap="square" lIns="0" tIns="0" rIns="0" bIns="0" rtlCol="0"/>
          <a:lstStyle/>
          <a:p>
            <a:endParaRPr/>
          </a:p>
        </p:txBody>
      </p:sp>
      <p:sp>
        <p:nvSpPr>
          <p:cNvPr id="13" name="object 13"/>
          <p:cNvSpPr txBox="1"/>
          <p:nvPr/>
        </p:nvSpPr>
        <p:spPr>
          <a:xfrm>
            <a:off x="943574" y="1904921"/>
            <a:ext cx="3221990" cy="2220595"/>
          </a:xfrm>
          <a:prstGeom prst="rect">
            <a:avLst/>
          </a:prstGeom>
        </p:spPr>
        <p:txBody>
          <a:bodyPr vert="horz" wrap="square" lIns="0" tIns="8890" rIns="0" bIns="0" rtlCol="0">
            <a:spAutoFit/>
          </a:bodyPr>
          <a:lstStyle/>
          <a:p>
            <a:pPr marL="12700" marR="5080">
              <a:lnSpc>
                <a:spcPct val="119600"/>
              </a:lnSpc>
              <a:spcBef>
                <a:spcPts val="70"/>
              </a:spcBef>
            </a:pPr>
            <a:r>
              <a:rPr sz="2450" spc="90" dirty="0">
                <a:solidFill>
                  <a:srgbClr val="454545"/>
                </a:solidFill>
                <a:latin typeface="Tahoma"/>
                <a:cs typeface="Tahoma"/>
              </a:rPr>
              <a:t>Early </a:t>
            </a:r>
            <a:r>
              <a:rPr sz="2450" spc="85" dirty="0">
                <a:solidFill>
                  <a:srgbClr val="454545"/>
                </a:solidFill>
                <a:latin typeface="Tahoma"/>
                <a:cs typeface="Tahoma"/>
              </a:rPr>
              <a:t>Blight </a:t>
            </a:r>
            <a:r>
              <a:rPr sz="2450" spc="105" dirty="0">
                <a:solidFill>
                  <a:srgbClr val="454545"/>
                </a:solidFill>
                <a:latin typeface="Tahoma"/>
                <a:cs typeface="Tahoma"/>
              </a:rPr>
              <a:t>Overview </a:t>
            </a:r>
            <a:r>
              <a:rPr sz="2450" spc="-755" dirty="0">
                <a:solidFill>
                  <a:srgbClr val="454545"/>
                </a:solidFill>
                <a:latin typeface="Tahoma"/>
                <a:cs typeface="Tahoma"/>
              </a:rPr>
              <a:t> </a:t>
            </a:r>
            <a:r>
              <a:rPr sz="2400" spc="110" dirty="0">
                <a:solidFill>
                  <a:srgbClr val="454545"/>
                </a:solidFill>
                <a:latin typeface="Trebuchet MS"/>
                <a:cs typeface="Trebuchet MS"/>
              </a:rPr>
              <a:t>Caused </a:t>
            </a:r>
            <a:r>
              <a:rPr sz="2400" spc="25" dirty="0">
                <a:solidFill>
                  <a:srgbClr val="454545"/>
                </a:solidFill>
                <a:latin typeface="Trebuchet MS"/>
                <a:cs typeface="Trebuchet MS"/>
              </a:rPr>
              <a:t>by </a:t>
            </a:r>
            <a:r>
              <a:rPr sz="2400" spc="-75" dirty="0">
                <a:solidFill>
                  <a:srgbClr val="454545"/>
                </a:solidFill>
                <a:latin typeface="Trebuchet MS"/>
                <a:cs typeface="Trebuchet MS"/>
              </a:rPr>
              <a:t>Alternaria </a:t>
            </a:r>
            <a:r>
              <a:rPr sz="2400" spc="-70" dirty="0">
                <a:solidFill>
                  <a:srgbClr val="454545"/>
                </a:solidFill>
                <a:latin typeface="Trebuchet MS"/>
                <a:cs typeface="Trebuchet MS"/>
              </a:rPr>
              <a:t> </a:t>
            </a:r>
            <a:r>
              <a:rPr sz="2400" spc="-90" dirty="0">
                <a:solidFill>
                  <a:srgbClr val="454545"/>
                </a:solidFill>
                <a:latin typeface="Trebuchet MS"/>
                <a:cs typeface="Trebuchet MS"/>
              </a:rPr>
              <a:t>solani,</a:t>
            </a:r>
            <a:r>
              <a:rPr sz="2400" spc="-5" dirty="0">
                <a:solidFill>
                  <a:srgbClr val="454545"/>
                </a:solidFill>
                <a:latin typeface="Trebuchet MS"/>
                <a:cs typeface="Trebuchet MS"/>
              </a:rPr>
              <a:t> </a:t>
            </a:r>
            <a:r>
              <a:rPr sz="2400" spc="-70" dirty="0">
                <a:solidFill>
                  <a:srgbClr val="454545"/>
                </a:solidFill>
                <a:latin typeface="Trebuchet MS"/>
                <a:cs typeface="Trebuchet MS"/>
              </a:rPr>
              <a:t>early</a:t>
            </a:r>
            <a:r>
              <a:rPr sz="2400" dirty="0">
                <a:solidFill>
                  <a:srgbClr val="454545"/>
                </a:solidFill>
                <a:latin typeface="Trebuchet MS"/>
                <a:cs typeface="Trebuchet MS"/>
              </a:rPr>
              <a:t> </a:t>
            </a:r>
            <a:r>
              <a:rPr sz="2400" spc="-75" dirty="0">
                <a:solidFill>
                  <a:srgbClr val="454545"/>
                </a:solidFill>
                <a:latin typeface="Trebuchet MS"/>
                <a:cs typeface="Trebuchet MS"/>
              </a:rPr>
              <a:t>blight</a:t>
            </a:r>
            <a:r>
              <a:rPr sz="2400" dirty="0">
                <a:solidFill>
                  <a:srgbClr val="454545"/>
                </a:solidFill>
                <a:latin typeface="Trebuchet MS"/>
                <a:cs typeface="Trebuchet MS"/>
              </a:rPr>
              <a:t> </a:t>
            </a:r>
            <a:r>
              <a:rPr sz="2400" spc="10" dirty="0">
                <a:solidFill>
                  <a:srgbClr val="454545"/>
                </a:solidFill>
                <a:latin typeface="Trebuchet MS"/>
                <a:cs typeface="Trebuchet MS"/>
              </a:rPr>
              <a:t>leads </a:t>
            </a:r>
            <a:r>
              <a:rPr sz="2400" spc="160" dirty="0">
                <a:solidFill>
                  <a:srgbClr val="454545"/>
                </a:solidFill>
                <a:latin typeface="Trebuchet MS"/>
                <a:cs typeface="Trebuchet MS"/>
              </a:rPr>
              <a:t> </a:t>
            </a:r>
            <a:r>
              <a:rPr sz="2400" spc="-80" dirty="0">
                <a:solidFill>
                  <a:srgbClr val="454545"/>
                </a:solidFill>
                <a:latin typeface="Trebuchet MS"/>
                <a:cs typeface="Trebuchet MS"/>
              </a:rPr>
              <a:t>to</a:t>
            </a:r>
            <a:r>
              <a:rPr sz="2400" spc="5" dirty="0">
                <a:solidFill>
                  <a:srgbClr val="454545"/>
                </a:solidFill>
                <a:latin typeface="Trebuchet MS"/>
                <a:cs typeface="Trebuchet MS"/>
              </a:rPr>
              <a:t> </a:t>
            </a:r>
            <a:r>
              <a:rPr sz="2400" spc="-40" dirty="0">
                <a:solidFill>
                  <a:srgbClr val="454545"/>
                </a:solidFill>
                <a:latin typeface="Trebuchet MS"/>
                <a:cs typeface="Trebuchet MS"/>
              </a:rPr>
              <a:t>significant</a:t>
            </a:r>
            <a:r>
              <a:rPr sz="2400" spc="5" dirty="0">
                <a:solidFill>
                  <a:srgbClr val="454545"/>
                </a:solidFill>
                <a:latin typeface="Trebuchet MS"/>
                <a:cs typeface="Trebuchet MS"/>
              </a:rPr>
              <a:t> </a:t>
            </a:r>
            <a:r>
              <a:rPr sz="2400" spc="40" dirty="0">
                <a:solidFill>
                  <a:srgbClr val="454545"/>
                </a:solidFill>
                <a:latin typeface="Trebuchet MS"/>
                <a:cs typeface="Trebuchet MS"/>
              </a:rPr>
              <a:t>crop </a:t>
            </a:r>
            <a:r>
              <a:rPr sz="2400" spc="45" dirty="0">
                <a:solidFill>
                  <a:srgbClr val="454545"/>
                </a:solidFill>
                <a:latin typeface="Trebuchet MS"/>
                <a:cs typeface="Trebuchet MS"/>
              </a:rPr>
              <a:t> </a:t>
            </a:r>
            <a:r>
              <a:rPr sz="2400" spc="-30" dirty="0">
                <a:solidFill>
                  <a:srgbClr val="454545"/>
                </a:solidFill>
                <a:latin typeface="Trebuchet MS"/>
                <a:cs typeface="Trebuchet MS"/>
              </a:rPr>
              <a:t>damage.</a:t>
            </a:r>
            <a:endParaRPr sz="2400">
              <a:latin typeface="Trebuchet MS"/>
              <a:cs typeface="Trebuchet MS"/>
            </a:endParaRPr>
          </a:p>
        </p:txBody>
      </p:sp>
      <p:pic>
        <p:nvPicPr>
          <p:cNvPr id="14" name="object 14"/>
          <p:cNvPicPr/>
          <p:nvPr/>
        </p:nvPicPr>
        <p:blipFill>
          <a:blip r:embed="rId6" cstate="print"/>
          <a:stretch>
            <a:fillRect/>
          </a:stretch>
        </p:blipFill>
        <p:spPr>
          <a:xfrm>
            <a:off x="11119652" y="2140879"/>
            <a:ext cx="1828799" cy="1809749"/>
          </a:xfrm>
          <a:prstGeom prst="rect">
            <a:avLst/>
          </a:prstGeom>
        </p:spPr>
      </p:pic>
      <p:sp>
        <p:nvSpPr>
          <p:cNvPr id="15" name="object 15"/>
          <p:cNvSpPr txBox="1"/>
          <p:nvPr/>
        </p:nvSpPr>
        <p:spPr>
          <a:xfrm>
            <a:off x="13737846" y="1905851"/>
            <a:ext cx="3510915" cy="2220595"/>
          </a:xfrm>
          <a:prstGeom prst="rect">
            <a:avLst/>
          </a:prstGeom>
        </p:spPr>
        <p:txBody>
          <a:bodyPr vert="horz" wrap="square" lIns="0" tIns="8890" rIns="0" bIns="0" rtlCol="0">
            <a:spAutoFit/>
          </a:bodyPr>
          <a:lstStyle/>
          <a:p>
            <a:pPr marL="12700" marR="5080">
              <a:lnSpc>
                <a:spcPct val="119600"/>
              </a:lnSpc>
              <a:spcBef>
                <a:spcPts val="70"/>
              </a:spcBef>
            </a:pPr>
            <a:r>
              <a:rPr sz="2450" spc="105" dirty="0">
                <a:solidFill>
                  <a:srgbClr val="454545"/>
                </a:solidFill>
                <a:latin typeface="Tahoma"/>
                <a:cs typeface="Tahoma"/>
              </a:rPr>
              <a:t>Late </a:t>
            </a:r>
            <a:r>
              <a:rPr sz="2450" spc="85" dirty="0">
                <a:solidFill>
                  <a:srgbClr val="454545"/>
                </a:solidFill>
                <a:latin typeface="Tahoma"/>
                <a:cs typeface="Tahoma"/>
              </a:rPr>
              <a:t>Blight </a:t>
            </a:r>
            <a:r>
              <a:rPr sz="2450" spc="105" dirty="0">
                <a:solidFill>
                  <a:srgbClr val="454545"/>
                </a:solidFill>
                <a:latin typeface="Tahoma"/>
                <a:cs typeface="Tahoma"/>
              </a:rPr>
              <a:t>Overview </a:t>
            </a:r>
            <a:r>
              <a:rPr sz="2450" spc="110" dirty="0">
                <a:solidFill>
                  <a:srgbClr val="454545"/>
                </a:solidFill>
                <a:latin typeface="Tahoma"/>
                <a:cs typeface="Tahoma"/>
              </a:rPr>
              <a:t> </a:t>
            </a:r>
            <a:r>
              <a:rPr sz="2400" spc="-15" dirty="0">
                <a:solidFill>
                  <a:srgbClr val="454545"/>
                </a:solidFill>
                <a:latin typeface="Trebuchet MS"/>
                <a:cs typeface="Trebuchet MS"/>
              </a:rPr>
              <a:t>Phytophthora </a:t>
            </a:r>
            <a:r>
              <a:rPr sz="2400" spc="-10" dirty="0">
                <a:solidFill>
                  <a:srgbClr val="454545"/>
                </a:solidFill>
                <a:latin typeface="Trebuchet MS"/>
                <a:cs typeface="Trebuchet MS"/>
              </a:rPr>
              <a:t>infestans </a:t>
            </a:r>
            <a:r>
              <a:rPr sz="2400" spc="-5" dirty="0">
                <a:solidFill>
                  <a:srgbClr val="454545"/>
                </a:solidFill>
                <a:latin typeface="Trebuchet MS"/>
                <a:cs typeface="Trebuchet MS"/>
              </a:rPr>
              <a:t>is </a:t>
            </a:r>
            <a:r>
              <a:rPr sz="2400" spc="-710" dirty="0">
                <a:solidFill>
                  <a:srgbClr val="454545"/>
                </a:solidFill>
                <a:latin typeface="Trebuchet MS"/>
                <a:cs typeface="Trebuchet MS"/>
              </a:rPr>
              <a:t> </a:t>
            </a:r>
            <a:r>
              <a:rPr sz="2400" spc="5" dirty="0">
                <a:solidFill>
                  <a:srgbClr val="454545"/>
                </a:solidFill>
                <a:latin typeface="Trebuchet MS"/>
                <a:cs typeface="Trebuchet MS"/>
              </a:rPr>
              <a:t>responsible</a:t>
            </a:r>
            <a:r>
              <a:rPr sz="2400" dirty="0">
                <a:solidFill>
                  <a:srgbClr val="454545"/>
                </a:solidFill>
                <a:latin typeface="Trebuchet MS"/>
                <a:cs typeface="Trebuchet MS"/>
              </a:rPr>
              <a:t> </a:t>
            </a:r>
            <a:r>
              <a:rPr sz="2400" spc="-45" dirty="0">
                <a:solidFill>
                  <a:srgbClr val="454545"/>
                </a:solidFill>
                <a:latin typeface="Trebuchet MS"/>
                <a:cs typeface="Trebuchet MS"/>
              </a:rPr>
              <a:t>for</a:t>
            </a:r>
            <a:r>
              <a:rPr sz="2400" dirty="0">
                <a:solidFill>
                  <a:srgbClr val="454545"/>
                </a:solidFill>
                <a:latin typeface="Trebuchet MS"/>
                <a:cs typeface="Trebuchet MS"/>
              </a:rPr>
              <a:t> </a:t>
            </a:r>
            <a:r>
              <a:rPr sz="2400" spc="-120" dirty="0">
                <a:solidFill>
                  <a:srgbClr val="454545"/>
                </a:solidFill>
                <a:latin typeface="Trebuchet MS"/>
                <a:cs typeface="Trebuchet MS"/>
              </a:rPr>
              <a:t>late</a:t>
            </a:r>
            <a:r>
              <a:rPr sz="2400" dirty="0">
                <a:solidFill>
                  <a:srgbClr val="454545"/>
                </a:solidFill>
                <a:latin typeface="Trebuchet MS"/>
                <a:cs typeface="Trebuchet MS"/>
              </a:rPr>
              <a:t> </a:t>
            </a:r>
            <a:r>
              <a:rPr sz="2400" spc="-120" dirty="0">
                <a:solidFill>
                  <a:srgbClr val="454545"/>
                </a:solidFill>
                <a:latin typeface="Trebuchet MS"/>
                <a:cs typeface="Trebuchet MS"/>
              </a:rPr>
              <a:t>blight, </a:t>
            </a:r>
            <a:r>
              <a:rPr sz="2400" spc="-715" dirty="0">
                <a:solidFill>
                  <a:srgbClr val="454545"/>
                </a:solidFill>
                <a:latin typeface="Trebuchet MS"/>
                <a:cs typeface="Trebuchet MS"/>
              </a:rPr>
              <a:t> </a:t>
            </a:r>
            <a:r>
              <a:rPr sz="2400" spc="15" dirty="0">
                <a:solidFill>
                  <a:srgbClr val="454545"/>
                </a:solidFill>
                <a:latin typeface="Trebuchet MS"/>
                <a:cs typeface="Trebuchet MS"/>
              </a:rPr>
              <a:t>known</a:t>
            </a:r>
            <a:r>
              <a:rPr sz="2400" spc="5" dirty="0">
                <a:solidFill>
                  <a:srgbClr val="454545"/>
                </a:solidFill>
                <a:latin typeface="Trebuchet MS"/>
                <a:cs typeface="Trebuchet MS"/>
              </a:rPr>
              <a:t> </a:t>
            </a:r>
            <a:r>
              <a:rPr sz="2400" spc="-45" dirty="0">
                <a:solidFill>
                  <a:srgbClr val="454545"/>
                </a:solidFill>
                <a:latin typeface="Trebuchet MS"/>
                <a:cs typeface="Trebuchet MS"/>
              </a:rPr>
              <a:t>for</a:t>
            </a:r>
            <a:r>
              <a:rPr sz="2400" spc="10" dirty="0">
                <a:solidFill>
                  <a:srgbClr val="454545"/>
                </a:solidFill>
                <a:latin typeface="Trebuchet MS"/>
                <a:cs typeface="Trebuchet MS"/>
              </a:rPr>
              <a:t> </a:t>
            </a:r>
            <a:r>
              <a:rPr sz="2400" spc="-50" dirty="0">
                <a:solidFill>
                  <a:srgbClr val="454545"/>
                </a:solidFill>
                <a:latin typeface="Trebuchet MS"/>
                <a:cs typeface="Trebuchet MS"/>
              </a:rPr>
              <a:t>its</a:t>
            </a:r>
            <a:r>
              <a:rPr sz="2400" spc="10" dirty="0">
                <a:solidFill>
                  <a:srgbClr val="454545"/>
                </a:solidFill>
                <a:latin typeface="Trebuchet MS"/>
                <a:cs typeface="Trebuchet MS"/>
              </a:rPr>
              <a:t> </a:t>
            </a:r>
            <a:r>
              <a:rPr sz="2400" spc="-35" dirty="0">
                <a:solidFill>
                  <a:srgbClr val="454545"/>
                </a:solidFill>
                <a:latin typeface="Trebuchet MS"/>
                <a:cs typeface="Trebuchet MS"/>
              </a:rPr>
              <a:t>rapid </a:t>
            </a:r>
            <a:r>
              <a:rPr sz="2400" spc="-30" dirty="0">
                <a:solidFill>
                  <a:srgbClr val="454545"/>
                </a:solidFill>
                <a:latin typeface="Trebuchet MS"/>
                <a:cs typeface="Trebuchet MS"/>
              </a:rPr>
              <a:t> </a:t>
            </a:r>
            <a:r>
              <a:rPr sz="2400" spc="-45" dirty="0">
                <a:solidFill>
                  <a:srgbClr val="454545"/>
                </a:solidFill>
                <a:latin typeface="Trebuchet MS"/>
                <a:cs typeface="Trebuchet MS"/>
              </a:rPr>
              <a:t>destruction.</a:t>
            </a:r>
            <a:endParaRPr sz="2400">
              <a:latin typeface="Trebuchet MS"/>
              <a:cs typeface="Trebuchet MS"/>
            </a:endParaRPr>
          </a:p>
        </p:txBody>
      </p:sp>
      <p:pic>
        <p:nvPicPr>
          <p:cNvPr id="16" name="object 16"/>
          <p:cNvPicPr/>
          <p:nvPr/>
        </p:nvPicPr>
        <p:blipFill>
          <a:blip r:embed="rId7" cstate="print"/>
          <a:stretch>
            <a:fillRect/>
          </a:stretch>
        </p:blipFill>
        <p:spPr>
          <a:xfrm>
            <a:off x="10836218" y="5647819"/>
            <a:ext cx="2114549" cy="1762124"/>
          </a:xfrm>
          <a:prstGeom prst="rect">
            <a:avLst/>
          </a:prstGeom>
        </p:spPr>
      </p:pic>
      <p:sp>
        <p:nvSpPr>
          <p:cNvPr id="17" name="object 17"/>
          <p:cNvSpPr txBox="1"/>
          <p:nvPr/>
        </p:nvSpPr>
        <p:spPr>
          <a:xfrm>
            <a:off x="13733144" y="5690754"/>
            <a:ext cx="4378960" cy="1782445"/>
          </a:xfrm>
          <a:prstGeom prst="rect">
            <a:avLst/>
          </a:prstGeom>
        </p:spPr>
        <p:txBody>
          <a:bodyPr vert="horz" wrap="square" lIns="0" tIns="10795" rIns="0" bIns="0" rtlCol="0">
            <a:spAutoFit/>
          </a:bodyPr>
          <a:lstStyle/>
          <a:p>
            <a:pPr marL="12700" marR="397510">
              <a:lnSpc>
                <a:spcPct val="119000"/>
              </a:lnSpc>
              <a:spcBef>
                <a:spcPts val="85"/>
              </a:spcBef>
            </a:pPr>
            <a:r>
              <a:rPr sz="2450" spc="100" dirty="0">
                <a:solidFill>
                  <a:srgbClr val="454545"/>
                </a:solidFill>
                <a:latin typeface="Tahoma"/>
                <a:cs typeface="Tahoma"/>
              </a:rPr>
              <a:t>Symptoms </a:t>
            </a:r>
            <a:r>
              <a:rPr sz="2450" spc="80" dirty="0">
                <a:solidFill>
                  <a:srgbClr val="454545"/>
                </a:solidFill>
                <a:latin typeface="Tahoma"/>
                <a:cs typeface="Tahoma"/>
              </a:rPr>
              <a:t>of </a:t>
            </a:r>
            <a:r>
              <a:rPr sz="2450" spc="105" dirty="0">
                <a:solidFill>
                  <a:srgbClr val="454545"/>
                </a:solidFill>
                <a:latin typeface="Tahoma"/>
                <a:cs typeface="Tahoma"/>
              </a:rPr>
              <a:t>Late </a:t>
            </a:r>
            <a:r>
              <a:rPr sz="2450" spc="85" dirty="0">
                <a:solidFill>
                  <a:srgbClr val="454545"/>
                </a:solidFill>
                <a:latin typeface="Tahoma"/>
                <a:cs typeface="Tahoma"/>
              </a:rPr>
              <a:t>Blight </a:t>
            </a:r>
            <a:r>
              <a:rPr sz="2450" spc="90" dirty="0">
                <a:solidFill>
                  <a:srgbClr val="454545"/>
                </a:solidFill>
                <a:latin typeface="Tahoma"/>
                <a:cs typeface="Tahoma"/>
              </a:rPr>
              <a:t> </a:t>
            </a:r>
            <a:r>
              <a:rPr sz="2400" spc="-10" dirty="0">
                <a:solidFill>
                  <a:srgbClr val="454545"/>
                </a:solidFill>
                <a:latin typeface="Trebuchet MS"/>
                <a:cs typeface="Trebuchet MS"/>
              </a:rPr>
              <a:t>Late </a:t>
            </a:r>
            <a:r>
              <a:rPr sz="2400" spc="-75" dirty="0">
                <a:solidFill>
                  <a:srgbClr val="454545"/>
                </a:solidFill>
                <a:latin typeface="Trebuchet MS"/>
                <a:cs typeface="Trebuchet MS"/>
              </a:rPr>
              <a:t>blight</a:t>
            </a:r>
            <a:r>
              <a:rPr sz="2400" spc="-5" dirty="0">
                <a:solidFill>
                  <a:srgbClr val="454545"/>
                </a:solidFill>
                <a:latin typeface="Trebuchet MS"/>
                <a:cs typeface="Trebuchet MS"/>
              </a:rPr>
              <a:t> </a:t>
            </a:r>
            <a:r>
              <a:rPr sz="2400" spc="-10" dirty="0">
                <a:solidFill>
                  <a:srgbClr val="454545"/>
                </a:solidFill>
                <a:latin typeface="Trebuchet MS"/>
                <a:cs typeface="Trebuchet MS"/>
              </a:rPr>
              <a:t>manifests</a:t>
            </a:r>
            <a:r>
              <a:rPr sz="2400" spc="-5" dirty="0">
                <a:solidFill>
                  <a:srgbClr val="454545"/>
                </a:solidFill>
                <a:latin typeface="Trebuchet MS"/>
                <a:cs typeface="Trebuchet MS"/>
              </a:rPr>
              <a:t> </a:t>
            </a:r>
            <a:r>
              <a:rPr sz="2400" spc="-10" dirty="0">
                <a:solidFill>
                  <a:srgbClr val="454545"/>
                </a:solidFill>
                <a:latin typeface="Trebuchet MS"/>
                <a:cs typeface="Trebuchet MS"/>
              </a:rPr>
              <a:t>through</a:t>
            </a:r>
            <a:endParaRPr sz="2400">
              <a:latin typeface="Trebuchet MS"/>
              <a:cs typeface="Trebuchet MS"/>
            </a:endParaRPr>
          </a:p>
          <a:p>
            <a:pPr marL="12700" marR="5080">
              <a:lnSpc>
                <a:spcPct val="119800"/>
              </a:lnSpc>
            </a:pPr>
            <a:r>
              <a:rPr sz="2400" spc="-45" dirty="0">
                <a:solidFill>
                  <a:srgbClr val="454545"/>
                </a:solidFill>
                <a:latin typeface="Trebuchet MS"/>
                <a:cs typeface="Trebuchet MS"/>
              </a:rPr>
              <a:t>water-</a:t>
            </a:r>
            <a:r>
              <a:rPr sz="2400" dirty="0">
                <a:solidFill>
                  <a:srgbClr val="454545"/>
                </a:solidFill>
                <a:latin typeface="Trebuchet MS"/>
                <a:cs typeface="Trebuchet MS"/>
              </a:rPr>
              <a:t> </a:t>
            </a:r>
            <a:r>
              <a:rPr sz="2400" spc="70" dirty="0">
                <a:solidFill>
                  <a:srgbClr val="454545"/>
                </a:solidFill>
                <a:latin typeface="Trebuchet MS"/>
                <a:cs typeface="Trebuchet MS"/>
              </a:rPr>
              <a:t>soaked</a:t>
            </a:r>
            <a:r>
              <a:rPr sz="2400" spc="5" dirty="0">
                <a:solidFill>
                  <a:srgbClr val="454545"/>
                </a:solidFill>
                <a:latin typeface="Trebuchet MS"/>
                <a:cs typeface="Trebuchet MS"/>
              </a:rPr>
              <a:t> lesions</a:t>
            </a:r>
            <a:r>
              <a:rPr sz="2400" dirty="0">
                <a:solidFill>
                  <a:srgbClr val="454545"/>
                </a:solidFill>
                <a:latin typeface="Trebuchet MS"/>
                <a:cs typeface="Trebuchet MS"/>
              </a:rPr>
              <a:t> </a:t>
            </a:r>
            <a:r>
              <a:rPr sz="2400" spc="20" dirty="0">
                <a:solidFill>
                  <a:srgbClr val="454545"/>
                </a:solidFill>
                <a:latin typeface="Trebuchet MS"/>
                <a:cs typeface="Trebuchet MS"/>
              </a:rPr>
              <a:t>and</a:t>
            </a:r>
            <a:r>
              <a:rPr sz="2400" spc="5" dirty="0">
                <a:solidFill>
                  <a:srgbClr val="454545"/>
                </a:solidFill>
                <a:latin typeface="Trebuchet MS"/>
                <a:cs typeface="Trebuchet MS"/>
              </a:rPr>
              <a:t> </a:t>
            </a:r>
            <a:r>
              <a:rPr sz="2400" spc="-35" dirty="0">
                <a:solidFill>
                  <a:srgbClr val="454545"/>
                </a:solidFill>
                <a:latin typeface="Trebuchet MS"/>
                <a:cs typeface="Trebuchet MS"/>
              </a:rPr>
              <a:t>rapid </a:t>
            </a:r>
            <a:r>
              <a:rPr sz="2400" spc="-715" dirty="0">
                <a:solidFill>
                  <a:srgbClr val="454545"/>
                </a:solidFill>
                <a:latin typeface="Trebuchet MS"/>
                <a:cs typeface="Trebuchet MS"/>
              </a:rPr>
              <a:t> </a:t>
            </a:r>
            <a:r>
              <a:rPr sz="2400" spc="45" dirty="0">
                <a:solidFill>
                  <a:srgbClr val="454545"/>
                </a:solidFill>
                <a:latin typeface="Trebuchet MS"/>
                <a:cs typeface="Trebuchet MS"/>
              </a:rPr>
              <a:t>decay</a:t>
            </a:r>
            <a:r>
              <a:rPr sz="2400" spc="10" dirty="0">
                <a:solidFill>
                  <a:srgbClr val="454545"/>
                </a:solidFill>
                <a:latin typeface="Trebuchet MS"/>
                <a:cs typeface="Trebuchet MS"/>
              </a:rPr>
              <a:t> </a:t>
            </a:r>
            <a:r>
              <a:rPr sz="2400" spc="-30" dirty="0">
                <a:solidFill>
                  <a:srgbClr val="454545"/>
                </a:solidFill>
                <a:latin typeface="Trebuchet MS"/>
                <a:cs typeface="Trebuchet MS"/>
              </a:rPr>
              <a:t>of</a:t>
            </a:r>
            <a:r>
              <a:rPr sz="2400" spc="15" dirty="0">
                <a:solidFill>
                  <a:srgbClr val="454545"/>
                </a:solidFill>
                <a:latin typeface="Trebuchet MS"/>
                <a:cs typeface="Trebuchet MS"/>
              </a:rPr>
              <a:t> </a:t>
            </a:r>
            <a:r>
              <a:rPr sz="2400" spc="-80" dirty="0">
                <a:solidFill>
                  <a:srgbClr val="454545"/>
                </a:solidFill>
                <a:latin typeface="Trebuchet MS"/>
                <a:cs typeface="Trebuchet MS"/>
              </a:rPr>
              <a:t>plant</a:t>
            </a:r>
            <a:r>
              <a:rPr sz="2400" spc="10" dirty="0">
                <a:solidFill>
                  <a:srgbClr val="454545"/>
                </a:solidFill>
                <a:latin typeface="Trebuchet MS"/>
                <a:cs typeface="Trebuchet MS"/>
              </a:rPr>
              <a:t> </a:t>
            </a:r>
            <a:r>
              <a:rPr sz="2400" spc="-55" dirty="0">
                <a:solidFill>
                  <a:srgbClr val="454545"/>
                </a:solidFill>
                <a:latin typeface="Trebuchet MS"/>
                <a:cs typeface="Trebuchet MS"/>
              </a:rPr>
              <a:t>tissue.</a:t>
            </a:r>
            <a:endParaRPr sz="2400">
              <a:latin typeface="Trebuchet MS"/>
              <a:cs typeface="Trebuchet MS"/>
            </a:endParaRPr>
          </a:p>
        </p:txBody>
      </p:sp>
      <p:sp>
        <p:nvSpPr>
          <p:cNvPr id="18" name="object 18"/>
          <p:cNvSpPr txBox="1"/>
          <p:nvPr/>
        </p:nvSpPr>
        <p:spPr>
          <a:xfrm>
            <a:off x="933815" y="5696214"/>
            <a:ext cx="4639310" cy="1782445"/>
          </a:xfrm>
          <a:prstGeom prst="rect">
            <a:avLst/>
          </a:prstGeom>
        </p:spPr>
        <p:txBody>
          <a:bodyPr vert="horz" wrap="square" lIns="0" tIns="81915" rIns="0" bIns="0" rtlCol="0">
            <a:spAutoFit/>
          </a:bodyPr>
          <a:lstStyle/>
          <a:p>
            <a:pPr marL="12700" algn="just">
              <a:lnSpc>
                <a:spcPct val="100000"/>
              </a:lnSpc>
              <a:spcBef>
                <a:spcPts val="645"/>
              </a:spcBef>
            </a:pPr>
            <a:r>
              <a:rPr sz="2450" spc="100" dirty="0">
                <a:solidFill>
                  <a:srgbClr val="454545"/>
                </a:solidFill>
                <a:latin typeface="Tahoma"/>
                <a:cs typeface="Tahoma"/>
              </a:rPr>
              <a:t>Symptoms</a:t>
            </a:r>
            <a:r>
              <a:rPr sz="2450" spc="-125" dirty="0">
                <a:solidFill>
                  <a:srgbClr val="454545"/>
                </a:solidFill>
                <a:latin typeface="Tahoma"/>
                <a:cs typeface="Tahoma"/>
              </a:rPr>
              <a:t> </a:t>
            </a:r>
            <a:r>
              <a:rPr sz="2450" spc="80" dirty="0">
                <a:solidFill>
                  <a:srgbClr val="454545"/>
                </a:solidFill>
                <a:latin typeface="Tahoma"/>
                <a:cs typeface="Tahoma"/>
              </a:rPr>
              <a:t>of</a:t>
            </a:r>
            <a:r>
              <a:rPr sz="2450" spc="-125" dirty="0">
                <a:solidFill>
                  <a:srgbClr val="454545"/>
                </a:solidFill>
                <a:latin typeface="Tahoma"/>
                <a:cs typeface="Tahoma"/>
              </a:rPr>
              <a:t> </a:t>
            </a:r>
            <a:r>
              <a:rPr sz="2450" spc="90" dirty="0">
                <a:solidFill>
                  <a:srgbClr val="454545"/>
                </a:solidFill>
                <a:latin typeface="Tahoma"/>
                <a:cs typeface="Tahoma"/>
              </a:rPr>
              <a:t>Early</a:t>
            </a:r>
            <a:r>
              <a:rPr sz="2450" spc="-120" dirty="0">
                <a:solidFill>
                  <a:srgbClr val="454545"/>
                </a:solidFill>
                <a:latin typeface="Tahoma"/>
                <a:cs typeface="Tahoma"/>
              </a:rPr>
              <a:t> </a:t>
            </a:r>
            <a:r>
              <a:rPr sz="2450" spc="85" dirty="0">
                <a:solidFill>
                  <a:srgbClr val="454545"/>
                </a:solidFill>
                <a:latin typeface="Tahoma"/>
                <a:cs typeface="Tahoma"/>
              </a:rPr>
              <a:t>Blight</a:t>
            </a:r>
            <a:endParaRPr sz="2450">
              <a:latin typeface="Tahoma"/>
              <a:cs typeface="Tahoma"/>
            </a:endParaRPr>
          </a:p>
          <a:p>
            <a:pPr marL="12700" marR="5080" algn="just">
              <a:lnSpc>
                <a:spcPts val="3450"/>
              </a:lnSpc>
              <a:spcBef>
                <a:spcPts val="95"/>
              </a:spcBef>
            </a:pPr>
            <a:r>
              <a:rPr sz="2400" spc="65" dirty="0">
                <a:solidFill>
                  <a:srgbClr val="454545"/>
                </a:solidFill>
                <a:latin typeface="Trebuchet MS"/>
                <a:cs typeface="Trebuchet MS"/>
              </a:rPr>
              <a:t>Key </a:t>
            </a:r>
            <a:r>
              <a:rPr sz="2400" spc="40" dirty="0">
                <a:solidFill>
                  <a:srgbClr val="454545"/>
                </a:solidFill>
                <a:latin typeface="Trebuchet MS"/>
                <a:cs typeface="Trebuchet MS"/>
              </a:rPr>
              <a:t>symptoms </a:t>
            </a:r>
            <a:r>
              <a:rPr sz="2400" spc="-35" dirty="0">
                <a:solidFill>
                  <a:srgbClr val="454545"/>
                </a:solidFill>
                <a:latin typeface="Trebuchet MS"/>
                <a:cs typeface="Trebuchet MS"/>
              </a:rPr>
              <a:t>include </a:t>
            </a:r>
            <a:r>
              <a:rPr sz="2400" spc="-95" dirty="0">
                <a:solidFill>
                  <a:srgbClr val="454545"/>
                </a:solidFill>
                <a:latin typeface="Trebuchet MS"/>
                <a:cs typeface="Trebuchet MS"/>
              </a:rPr>
              <a:t>leaf </a:t>
            </a:r>
            <a:r>
              <a:rPr sz="2400" dirty="0">
                <a:solidFill>
                  <a:srgbClr val="454545"/>
                </a:solidFill>
                <a:latin typeface="Trebuchet MS"/>
                <a:cs typeface="Trebuchet MS"/>
              </a:rPr>
              <a:t>spots, </a:t>
            </a:r>
            <a:r>
              <a:rPr sz="2400" spc="-710" dirty="0">
                <a:solidFill>
                  <a:srgbClr val="454545"/>
                </a:solidFill>
                <a:latin typeface="Trebuchet MS"/>
                <a:cs typeface="Trebuchet MS"/>
              </a:rPr>
              <a:t> </a:t>
            </a:r>
            <a:r>
              <a:rPr sz="2400" spc="-145" dirty="0">
                <a:solidFill>
                  <a:srgbClr val="454545"/>
                </a:solidFill>
                <a:latin typeface="Trebuchet MS"/>
                <a:cs typeface="Trebuchet MS"/>
              </a:rPr>
              <a:t>wilting, </a:t>
            </a:r>
            <a:r>
              <a:rPr sz="2400" spc="20" dirty="0">
                <a:solidFill>
                  <a:srgbClr val="454545"/>
                </a:solidFill>
                <a:latin typeface="Trebuchet MS"/>
                <a:cs typeface="Trebuchet MS"/>
              </a:rPr>
              <a:t>and </a:t>
            </a:r>
            <a:r>
              <a:rPr sz="2400" spc="-85" dirty="0">
                <a:solidFill>
                  <a:srgbClr val="454545"/>
                </a:solidFill>
                <a:latin typeface="Trebuchet MS"/>
                <a:cs typeface="Trebuchet MS"/>
              </a:rPr>
              <a:t>potential </a:t>
            </a:r>
            <a:r>
              <a:rPr sz="2400" spc="-80" dirty="0">
                <a:solidFill>
                  <a:srgbClr val="454545"/>
                </a:solidFill>
                <a:latin typeface="Trebuchet MS"/>
                <a:cs typeface="Trebuchet MS"/>
              </a:rPr>
              <a:t>plant </a:t>
            </a:r>
            <a:r>
              <a:rPr sz="2400" spc="-15" dirty="0">
                <a:solidFill>
                  <a:srgbClr val="454545"/>
                </a:solidFill>
                <a:latin typeface="Trebuchet MS"/>
                <a:cs typeface="Trebuchet MS"/>
              </a:rPr>
              <a:t>death </a:t>
            </a:r>
            <a:r>
              <a:rPr sz="2400" spc="-175" dirty="0">
                <a:solidFill>
                  <a:srgbClr val="454545"/>
                </a:solidFill>
                <a:latin typeface="Trebuchet MS"/>
                <a:cs typeface="Trebuchet MS"/>
              </a:rPr>
              <a:t>if </a:t>
            </a:r>
            <a:r>
              <a:rPr sz="2400" spc="-710" dirty="0">
                <a:solidFill>
                  <a:srgbClr val="454545"/>
                </a:solidFill>
                <a:latin typeface="Trebuchet MS"/>
                <a:cs typeface="Trebuchet MS"/>
              </a:rPr>
              <a:t> </a:t>
            </a:r>
            <a:r>
              <a:rPr sz="2400" spc="-45" dirty="0">
                <a:solidFill>
                  <a:srgbClr val="454545"/>
                </a:solidFill>
                <a:latin typeface="Trebuchet MS"/>
                <a:cs typeface="Trebuchet MS"/>
              </a:rPr>
              <a:t>untreated</a:t>
            </a:r>
            <a:endParaRPr sz="2400">
              <a:latin typeface="Trebuchet MS"/>
              <a:cs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6803940" y="5"/>
            <a:ext cx="1484630" cy="1414145"/>
          </a:xfrm>
          <a:custGeom>
            <a:avLst/>
            <a:gdLst/>
            <a:ahLst/>
            <a:cxnLst/>
            <a:rect l="l" t="t" r="r" b="b"/>
            <a:pathLst>
              <a:path w="1484630" h="1414145">
                <a:moveTo>
                  <a:pt x="1484059" y="1413588"/>
                </a:moveTo>
                <a:lnTo>
                  <a:pt x="723899" y="1413588"/>
                </a:lnTo>
                <a:lnTo>
                  <a:pt x="0" y="365838"/>
                </a:lnTo>
                <a:lnTo>
                  <a:pt x="252761" y="0"/>
                </a:lnTo>
                <a:lnTo>
                  <a:pt x="1484059" y="0"/>
                </a:lnTo>
                <a:lnTo>
                  <a:pt x="1484059" y="1413588"/>
                </a:lnTo>
                <a:close/>
              </a:path>
            </a:pathLst>
          </a:custGeom>
          <a:solidFill>
            <a:srgbClr val="454545"/>
          </a:solidFill>
        </p:spPr>
        <p:txBody>
          <a:bodyPr wrap="square" lIns="0" tIns="0" rIns="0" bIns="0" rtlCol="0"/>
          <a:lstStyle/>
          <a:p>
            <a:endParaRPr/>
          </a:p>
        </p:txBody>
      </p:sp>
      <p:sp>
        <p:nvSpPr>
          <p:cNvPr id="11" name="object 11"/>
          <p:cNvSpPr/>
          <p:nvPr/>
        </p:nvSpPr>
        <p:spPr>
          <a:xfrm>
            <a:off x="0" y="8332454"/>
            <a:ext cx="2218055" cy="1955164"/>
          </a:xfrm>
          <a:custGeom>
            <a:avLst/>
            <a:gdLst/>
            <a:ahLst/>
            <a:cxnLst/>
            <a:rect l="l" t="t" r="r" b="b"/>
            <a:pathLst>
              <a:path w="2218055" h="1955165">
                <a:moveTo>
                  <a:pt x="1591254" y="1954545"/>
                </a:moveTo>
                <a:lnTo>
                  <a:pt x="0" y="1954545"/>
                </a:lnTo>
                <a:lnTo>
                  <a:pt x="0" y="0"/>
                </a:lnTo>
                <a:lnTo>
                  <a:pt x="1493867" y="0"/>
                </a:lnTo>
                <a:lnTo>
                  <a:pt x="2217767" y="1047749"/>
                </a:lnTo>
                <a:lnTo>
                  <a:pt x="1591254" y="1954545"/>
                </a:lnTo>
                <a:close/>
              </a:path>
            </a:pathLst>
          </a:custGeom>
          <a:solidFill>
            <a:srgbClr val="454545"/>
          </a:solidFill>
        </p:spPr>
        <p:txBody>
          <a:bodyPr wrap="square" lIns="0" tIns="0" rIns="0" bIns="0" rtlCol="0"/>
          <a:lstStyle/>
          <a:p>
            <a:endParaRPr/>
          </a:p>
        </p:txBody>
      </p:sp>
      <p:sp>
        <p:nvSpPr>
          <p:cNvPr id="23" name="Title 22">
            <a:extLst>
              <a:ext uri="{FF2B5EF4-FFF2-40B4-BE49-F238E27FC236}">
                <a16:creationId xmlns:a16="http://schemas.microsoft.com/office/drawing/2014/main" id="{0E6DA882-5892-4B74-8F38-ECA51A1A5C67}"/>
              </a:ext>
            </a:extLst>
          </p:cNvPr>
          <p:cNvSpPr>
            <a:spLocks noGrp="1"/>
          </p:cNvSpPr>
          <p:nvPr>
            <p:ph type="title"/>
          </p:nvPr>
        </p:nvSpPr>
        <p:spPr/>
        <p:txBody>
          <a:bodyPr/>
          <a:lstStyle/>
          <a:p>
            <a:endParaRPr lang="en-IN"/>
          </a:p>
        </p:txBody>
      </p:sp>
      <p:pic>
        <p:nvPicPr>
          <p:cNvPr id="25" name="Picture 24">
            <a:extLst>
              <a:ext uri="{FF2B5EF4-FFF2-40B4-BE49-F238E27FC236}">
                <a16:creationId xmlns:a16="http://schemas.microsoft.com/office/drawing/2014/main" id="{71B608BB-C22E-4878-A8D2-8059A7C74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933700"/>
            <a:ext cx="11787944" cy="6427206"/>
          </a:xfrm>
          <a:prstGeom prst="rect">
            <a:avLst/>
          </a:prstGeom>
        </p:spPr>
      </p:pic>
      <p:sp>
        <p:nvSpPr>
          <p:cNvPr id="26" name="TextBox 25">
            <a:extLst>
              <a:ext uri="{FF2B5EF4-FFF2-40B4-BE49-F238E27FC236}">
                <a16:creationId xmlns:a16="http://schemas.microsoft.com/office/drawing/2014/main" id="{E3FF3B91-C137-4F24-9734-A1191F071D83}"/>
              </a:ext>
            </a:extLst>
          </p:cNvPr>
          <p:cNvSpPr txBox="1"/>
          <p:nvPr/>
        </p:nvSpPr>
        <p:spPr>
          <a:xfrm>
            <a:off x="1578145" y="707077"/>
            <a:ext cx="4342151" cy="923330"/>
          </a:xfrm>
          <a:prstGeom prst="rect">
            <a:avLst/>
          </a:prstGeom>
          <a:noFill/>
        </p:spPr>
        <p:txBody>
          <a:bodyPr wrap="none" rtlCol="0">
            <a:spAutoFit/>
          </a:bodyPr>
          <a:lstStyle/>
          <a:p>
            <a:r>
              <a:rPr lang="en-US" sz="4900" dirty="0">
                <a:latin typeface="Tahoma" panose="020B0604030504040204" pitchFamily="34" charset="0"/>
                <a:ea typeface="Tahoma" panose="020B0604030504040204" pitchFamily="34" charset="0"/>
                <a:cs typeface="Tahoma" panose="020B0604030504040204" pitchFamily="34" charset="0"/>
              </a:rPr>
              <a:t>WORK FLOW </a:t>
            </a:r>
            <a:r>
              <a:rPr lang="en-US" sz="5400" b="1" dirty="0"/>
              <a:t>: </a:t>
            </a:r>
            <a:endParaRPr lang="en-IN" sz="5400" b="1" dirty="0"/>
          </a:p>
        </p:txBody>
      </p:sp>
      <p:sp>
        <p:nvSpPr>
          <p:cNvPr id="27" name="object 3">
            <a:extLst>
              <a:ext uri="{FF2B5EF4-FFF2-40B4-BE49-F238E27FC236}">
                <a16:creationId xmlns:a16="http://schemas.microsoft.com/office/drawing/2014/main" id="{708115C5-D751-42E0-9225-0A6BB55685E5}"/>
              </a:ext>
            </a:extLst>
          </p:cNvPr>
          <p:cNvSpPr/>
          <p:nvPr/>
        </p:nvSpPr>
        <p:spPr>
          <a:xfrm>
            <a:off x="1578144" y="1630406"/>
            <a:ext cx="4136855" cy="45719"/>
          </a:xfrm>
          <a:custGeom>
            <a:avLst/>
            <a:gdLst/>
            <a:ahLst/>
            <a:cxnLst/>
            <a:rect l="l" t="t" r="r" b="b"/>
            <a:pathLst>
              <a:path w="11468100">
                <a:moveTo>
                  <a:pt x="0" y="0"/>
                </a:moveTo>
                <a:lnTo>
                  <a:pt x="11468099" y="0"/>
                </a:lnTo>
              </a:path>
            </a:pathLst>
          </a:custGeom>
          <a:ln w="38099">
            <a:solidFill>
              <a:srgbClr val="454545"/>
            </a:solidFill>
          </a:ln>
        </p:spPr>
        <p:txBody>
          <a:bodyPr wrap="square" lIns="0" tIns="0" rIns="0" bIns="0" rtlCol="0"/>
          <a:lstStyle/>
          <a:p>
            <a:endParaRPr/>
          </a:p>
        </p:txBody>
      </p:sp>
    </p:spTree>
    <p:extLst>
      <p:ext uri="{BB962C8B-B14F-4D97-AF65-F5344CB8AC3E}">
        <p14:creationId xmlns:p14="http://schemas.microsoft.com/office/powerpoint/2010/main" val="272815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68" y="314128"/>
            <a:ext cx="15460344" cy="902335"/>
          </a:xfrm>
          <a:prstGeom prst="rect">
            <a:avLst/>
          </a:prstGeom>
        </p:spPr>
        <p:txBody>
          <a:bodyPr vert="horz" wrap="square" lIns="0" tIns="12700" rIns="0" bIns="0" rtlCol="0">
            <a:spAutoFit/>
          </a:bodyPr>
          <a:lstStyle/>
          <a:p>
            <a:pPr marL="12700">
              <a:lnSpc>
                <a:spcPct val="100000"/>
              </a:lnSpc>
              <a:spcBef>
                <a:spcPts val="100"/>
              </a:spcBef>
            </a:pPr>
            <a:r>
              <a:rPr sz="5550" spc="560" dirty="0">
                <a:latin typeface="Trebuchet MS"/>
                <a:cs typeface="Trebuchet MS"/>
              </a:rPr>
              <a:t>How</a:t>
            </a:r>
            <a:r>
              <a:rPr sz="5550" spc="-340" dirty="0">
                <a:latin typeface="Trebuchet MS"/>
                <a:cs typeface="Trebuchet MS"/>
              </a:rPr>
              <a:t> </a:t>
            </a:r>
            <a:r>
              <a:rPr sz="5550" spc="900" dirty="0">
                <a:latin typeface="Trebuchet MS"/>
                <a:cs typeface="Trebuchet MS"/>
              </a:rPr>
              <a:t>CNNs</a:t>
            </a:r>
            <a:r>
              <a:rPr sz="5550" spc="-340" dirty="0">
                <a:latin typeface="Trebuchet MS"/>
                <a:cs typeface="Trebuchet MS"/>
              </a:rPr>
              <a:t> </a:t>
            </a:r>
            <a:r>
              <a:rPr sz="5550" spc="585" dirty="0">
                <a:latin typeface="Trebuchet MS"/>
                <a:cs typeface="Trebuchet MS"/>
              </a:rPr>
              <a:t>Work</a:t>
            </a:r>
            <a:r>
              <a:rPr sz="5550" spc="-340" dirty="0">
                <a:latin typeface="Trebuchet MS"/>
                <a:cs typeface="Trebuchet MS"/>
              </a:rPr>
              <a:t> </a:t>
            </a:r>
            <a:r>
              <a:rPr sz="5550" spc="110" dirty="0">
                <a:latin typeface="Trebuchet MS"/>
                <a:cs typeface="Trebuchet MS"/>
              </a:rPr>
              <a:t>in</a:t>
            </a:r>
            <a:r>
              <a:rPr sz="5550" spc="-340" dirty="0">
                <a:latin typeface="Trebuchet MS"/>
                <a:cs typeface="Trebuchet MS"/>
              </a:rPr>
              <a:t> </a:t>
            </a:r>
            <a:r>
              <a:rPr sz="5550" spc="180" dirty="0">
                <a:latin typeface="Trebuchet MS"/>
                <a:cs typeface="Trebuchet MS"/>
              </a:rPr>
              <a:t>Plant</a:t>
            </a:r>
            <a:r>
              <a:rPr sz="5550" spc="-340" dirty="0">
                <a:latin typeface="Trebuchet MS"/>
                <a:cs typeface="Trebuchet MS"/>
              </a:rPr>
              <a:t> </a:t>
            </a:r>
            <a:r>
              <a:rPr sz="5550" spc="459" dirty="0">
                <a:latin typeface="Trebuchet MS"/>
                <a:cs typeface="Trebuchet MS"/>
              </a:rPr>
              <a:t>Disease</a:t>
            </a:r>
            <a:r>
              <a:rPr sz="5550" spc="-340" dirty="0">
                <a:latin typeface="Trebuchet MS"/>
                <a:cs typeface="Trebuchet MS"/>
              </a:rPr>
              <a:t> </a:t>
            </a:r>
            <a:r>
              <a:rPr sz="5550" spc="290" dirty="0">
                <a:latin typeface="Trebuchet MS"/>
                <a:cs typeface="Trebuchet MS"/>
              </a:rPr>
              <a:t>Detection</a:t>
            </a:r>
            <a:r>
              <a:rPr sz="5550" spc="-340" dirty="0">
                <a:latin typeface="Trebuchet MS"/>
                <a:cs typeface="Trebuchet MS"/>
              </a:rPr>
              <a:t> </a:t>
            </a:r>
            <a:r>
              <a:rPr sz="5750" spc="-795" dirty="0">
                <a:latin typeface="Trebuchet MS"/>
                <a:cs typeface="Trebuchet MS"/>
              </a:rPr>
              <a:t>:</a:t>
            </a:r>
            <a:endParaRPr sz="5750">
              <a:latin typeface="Trebuchet MS"/>
              <a:cs typeface="Trebuchet MS"/>
            </a:endParaRPr>
          </a:p>
        </p:txBody>
      </p:sp>
      <p:sp>
        <p:nvSpPr>
          <p:cNvPr id="3" name="object 3"/>
          <p:cNvSpPr/>
          <p:nvPr/>
        </p:nvSpPr>
        <p:spPr>
          <a:xfrm>
            <a:off x="536211" y="1442060"/>
            <a:ext cx="15525750" cy="0"/>
          </a:xfrm>
          <a:custGeom>
            <a:avLst/>
            <a:gdLst/>
            <a:ahLst/>
            <a:cxnLst/>
            <a:rect l="l" t="t" r="r" b="b"/>
            <a:pathLst>
              <a:path w="15525750">
                <a:moveTo>
                  <a:pt x="0" y="0"/>
                </a:moveTo>
                <a:lnTo>
                  <a:pt x="15525748" y="0"/>
                </a:lnTo>
              </a:path>
            </a:pathLst>
          </a:custGeom>
          <a:ln w="38099">
            <a:solidFill>
              <a:srgbClr val="454545"/>
            </a:solidFill>
          </a:ln>
        </p:spPr>
        <p:txBody>
          <a:bodyPr wrap="square" lIns="0" tIns="0" rIns="0" bIns="0" rtlCol="0"/>
          <a:lstStyle/>
          <a:p>
            <a:endParaRPr/>
          </a:p>
        </p:txBody>
      </p:sp>
      <p:sp>
        <p:nvSpPr>
          <p:cNvPr id="4" name="object 4"/>
          <p:cNvSpPr txBox="1"/>
          <p:nvPr/>
        </p:nvSpPr>
        <p:spPr>
          <a:xfrm>
            <a:off x="939800" y="2145292"/>
            <a:ext cx="16273144" cy="7212330"/>
          </a:xfrm>
          <a:prstGeom prst="rect">
            <a:avLst/>
          </a:prstGeom>
        </p:spPr>
        <p:txBody>
          <a:bodyPr vert="horz" wrap="square" lIns="0" tIns="13970" rIns="0" bIns="0" rtlCol="0">
            <a:spAutoFit/>
          </a:bodyPr>
          <a:lstStyle/>
          <a:p>
            <a:pPr marL="12700" marR="5080">
              <a:lnSpc>
                <a:spcPct val="119300"/>
              </a:lnSpc>
              <a:spcBef>
                <a:spcPts val="110"/>
              </a:spcBef>
            </a:pPr>
            <a:r>
              <a:rPr sz="2900" spc="65" dirty="0">
                <a:solidFill>
                  <a:srgbClr val="454545"/>
                </a:solidFill>
                <a:latin typeface="Trebuchet MS"/>
                <a:cs typeface="Trebuchet MS"/>
              </a:rPr>
              <a:t>Convolutional </a:t>
            </a:r>
            <a:r>
              <a:rPr sz="2900" spc="85" dirty="0">
                <a:solidFill>
                  <a:srgbClr val="454545"/>
                </a:solidFill>
                <a:latin typeface="Trebuchet MS"/>
                <a:cs typeface="Trebuchet MS"/>
              </a:rPr>
              <a:t>Neural </a:t>
            </a:r>
            <a:r>
              <a:rPr sz="2900" spc="140" dirty="0">
                <a:solidFill>
                  <a:srgbClr val="454545"/>
                </a:solidFill>
                <a:latin typeface="Trebuchet MS"/>
                <a:cs typeface="Trebuchet MS"/>
              </a:rPr>
              <a:t>Networks </a:t>
            </a:r>
            <a:r>
              <a:rPr sz="2900" spc="265" dirty="0">
                <a:solidFill>
                  <a:srgbClr val="454545"/>
                </a:solidFill>
                <a:latin typeface="Trebuchet MS"/>
                <a:cs typeface="Trebuchet MS"/>
              </a:rPr>
              <a:t>(CNNs) </a:t>
            </a:r>
            <a:r>
              <a:rPr sz="2900" spc="-55" dirty="0">
                <a:solidFill>
                  <a:srgbClr val="454545"/>
                </a:solidFill>
                <a:latin typeface="Trebuchet MS"/>
                <a:cs typeface="Trebuchet MS"/>
              </a:rPr>
              <a:t>are </a:t>
            </a:r>
            <a:r>
              <a:rPr sz="2900" spc="90" dirty="0">
                <a:solidFill>
                  <a:srgbClr val="454545"/>
                </a:solidFill>
                <a:latin typeface="Trebuchet MS"/>
                <a:cs typeface="Trebuchet MS"/>
              </a:rPr>
              <a:t>used </a:t>
            </a:r>
            <a:r>
              <a:rPr sz="2900" spc="-150" dirty="0">
                <a:solidFill>
                  <a:srgbClr val="454545"/>
                </a:solidFill>
                <a:latin typeface="Trebuchet MS"/>
                <a:cs typeface="Trebuchet MS"/>
              </a:rPr>
              <a:t>in </a:t>
            </a:r>
            <a:r>
              <a:rPr sz="2900" spc="-105" dirty="0">
                <a:solidFill>
                  <a:srgbClr val="454545"/>
                </a:solidFill>
                <a:latin typeface="Trebuchet MS"/>
                <a:cs typeface="Trebuchet MS"/>
              </a:rPr>
              <a:t>plant </a:t>
            </a:r>
            <a:r>
              <a:rPr sz="2900" spc="45" dirty="0">
                <a:solidFill>
                  <a:srgbClr val="454545"/>
                </a:solidFill>
                <a:latin typeface="Trebuchet MS"/>
                <a:cs typeface="Trebuchet MS"/>
              </a:rPr>
              <a:t>disease </a:t>
            </a:r>
            <a:r>
              <a:rPr sz="2900" spc="-45" dirty="0">
                <a:solidFill>
                  <a:srgbClr val="454545"/>
                </a:solidFill>
                <a:latin typeface="Trebuchet MS"/>
                <a:cs typeface="Trebuchet MS"/>
              </a:rPr>
              <a:t>detection </a:t>
            </a:r>
            <a:r>
              <a:rPr sz="2900" spc="5" dirty="0">
                <a:solidFill>
                  <a:srgbClr val="454545"/>
                </a:solidFill>
                <a:latin typeface="Trebuchet MS"/>
                <a:cs typeface="Trebuchet MS"/>
              </a:rPr>
              <a:t>websites </a:t>
            </a:r>
            <a:r>
              <a:rPr sz="2900" spc="-105" dirty="0">
                <a:solidFill>
                  <a:srgbClr val="454545"/>
                </a:solidFill>
                <a:latin typeface="Trebuchet MS"/>
                <a:cs typeface="Trebuchet MS"/>
              </a:rPr>
              <a:t>to </a:t>
            </a:r>
            <a:r>
              <a:rPr sz="2900" spc="-100" dirty="0">
                <a:solidFill>
                  <a:srgbClr val="454545"/>
                </a:solidFill>
                <a:latin typeface="Trebuchet MS"/>
                <a:cs typeface="Trebuchet MS"/>
              </a:rPr>
              <a:t> automatically</a:t>
            </a:r>
            <a:r>
              <a:rPr sz="2900" spc="10" dirty="0">
                <a:solidFill>
                  <a:srgbClr val="454545"/>
                </a:solidFill>
                <a:latin typeface="Trebuchet MS"/>
                <a:cs typeface="Trebuchet MS"/>
              </a:rPr>
              <a:t> </a:t>
            </a:r>
            <a:r>
              <a:rPr sz="2900" spc="-85" dirty="0">
                <a:solidFill>
                  <a:srgbClr val="454545"/>
                </a:solidFill>
                <a:latin typeface="Trebuchet MS"/>
                <a:cs typeface="Trebuchet MS"/>
              </a:rPr>
              <a:t>identify</a:t>
            </a:r>
            <a:r>
              <a:rPr sz="2900" spc="15" dirty="0">
                <a:solidFill>
                  <a:srgbClr val="454545"/>
                </a:solidFill>
                <a:latin typeface="Trebuchet MS"/>
                <a:cs typeface="Trebuchet MS"/>
              </a:rPr>
              <a:t> </a:t>
            </a:r>
            <a:r>
              <a:rPr sz="2900" spc="45" dirty="0">
                <a:solidFill>
                  <a:srgbClr val="454545"/>
                </a:solidFill>
                <a:latin typeface="Trebuchet MS"/>
                <a:cs typeface="Trebuchet MS"/>
              </a:rPr>
              <a:t>disease</a:t>
            </a:r>
            <a:r>
              <a:rPr sz="2900" spc="15" dirty="0">
                <a:solidFill>
                  <a:srgbClr val="454545"/>
                </a:solidFill>
                <a:latin typeface="Trebuchet MS"/>
                <a:cs typeface="Trebuchet MS"/>
              </a:rPr>
              <a:t> </a:t>
            </a:r>
            <a:r>
              <a:rPr sz="2900" spc="-40" dirty="0">
                <a:solidFill>
                  <a:srgbClr val="454545"/>
                </a:solidFill>
                <a:latin typeface="Trebuchet MS"/>
                <a:cs typeface="Trebuchet MS"/>
              </a:rPr>
              <a:t>patterns</a:t>
            </a:r>
            <a:r>
              <a:rPr sz="2900" spc="15" dirty="0">
                <a:solidFill>
                  <a:srgbClr val="454545"/>
                </a:solidFill>
                <a:latin typeface="Trebuchet MS"/>
                <a:cs typeface="Trebuchet MS"/>
              </a:rPr>
              <a:t> </a:t>
            </a:r>
            <a:r>
              <a:rPr sz="2900" spc="-150" dirty="0">
                <a:solidFill>
                  <a:srgbClr val="454545"/>
                </a:solidFill>
                <a:latin typeface="Trebuchet MS"/>
                <a:cs typeface="Trebuchet MS"/>
              </a:rPr>
              <a:t>in</a:t>
            </a:r>
            <a:r>
              <a:rPr sz="2900" spc="15" dirty="0">
                <a:solidFill>
                  <a:srgbClr val="454545"/>
                </a:solidFill>
                <a:latin typeface="Trebuchet MS"/>
                <a:cs typeface="Trebuchet MS"/>
              </a:rPr>
              <a:t> </a:t>
            </a:r>
            <a:r>
              <a:rPr sz="2900" spc="-60" dirty="0">
                <a:solidFill>
                  <a:srgbClr val="454545"/>
                </a:solidFill>
                <a:latin typeface="Trebuchet MS"/>
                <a:cs typeface="Trebuchet MS"/>
              </a:rPr>
              <a:t>images.</a:t>
            </a:r>
            <a:r>
              <a:rPr sz="2900" spc="15" dirty="0">
                <a:solidFill>
                  <a:srgbClr val="454545"/>
                </a:solidFill>
                <a:latin typeface="Trebuchet MS"/>
                <a:cs typeface="Trebuchet MS"/>
              </a:rPr>
              <a:t> </a:t>
            </a:r>
            <a:r>
              <a:rPr sz="2900" spc="30" dirty="0">
                <a:solidFill>
                  <a:srgbClr val="454545"/>
                </a:solidFill>
                <a:latin typeface="Trebuchet MS"/>
                <a:cs typeface="Trebuchet MS"/>
              </a:rPr>
              <a:t>Farmers</a:t>
            </a:r>
            <a:r>
              <a:rPr sz="2900" spc="15" dirty="0">
                <a:solidFill>
                  <a:srgbClr val="454545"/>
                </a:solidFill>
                <a:latin typeface="Trebuchet MS"/>
                <a:cs typeface="Trebuchet MS"/>
              </a:rPr>
              <a:t> </a:t>
            </a:r>
            <a:r>
              <a:rPr sz="2900" spc="-45" dirty="0">
                <a:solidFill>
                  <a:srgbClr val="454545"/>
                </a:solidFill>
                <a:latin typeface="Trebuchet MS"/>
                <a:cs typeface="Trebuchet MS"/>
              </a:rPr>
              <a:t>take</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5" dirty="0">
                <a:solidFill>
                  <a:srgbClr val="454545"/>
                </a:solidFill>
                <a:latin typeface="Trebuchet MS"/>
                <a:cs typeface="Trebuchet MS"/>
              </a:rPr>
              <a:t> </a:t>
            </a:r>
            <a:r>
              <a:rPr sz="2900" spc="-20" dirty="0">
                <a:solidFill>
                  <a:srgbClr val="454545"/>
                </a:solidFill>
                <a:latin typeface="Trebuchet MS"/>
                <a:cs typeface="Trebuchet MS"/>
              </a:rPr>
              <a:t>photo</a:t>
            </a:r>
            <a:r>
              <a:rPr sz="2900" spc="15" dirty="0">
                <a:solidFill>
                  <a:srgbClr val="454545"/>
                </a:solidFill>
                <a:latin typeface="Trebuchet MS"/>
                <a:cs typeface="Trebuchet MS"/>
              </a:rPr>
              <a:t> </a:t>
            </a:r>
            <a:r>
              <a:rPr sz="2900" spc="-45" dirty="0">
                <a:solidFill>
                  <a:srgbClr val="454545"/>
                </a:solidFill>
                <a:latin typeface="Trebuchet MS"/>
                <a:cs typeface="Trebuchet MS"/>
              </a:rPr>
              <a:t>of</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5" dirty="0">
                <a:solidFill>
                  <a:srgbClr val="454545"/>
                </a:solidFill>
                <a:latin typeface="Trebuchet MS"/>
                <a:cs typeface="Trebuchet MS"/>
              </a:rPr>
              <a:t> </a:t>
            </a:r>
            <a:r>
              <a:rPr sz="2900" spc="-105" dirty="0">
                <a:solidFill>
                  <a:srgbClr val="454545"/>
                </a:solidFill>
                <a:latin typeface="Trebuchet MS"/>
                <a:cs typeface="Trebuchet MS"/>
              </a:rPr>
              <a:t>plant</a:t>
            </a:r>
            <a:r>
              <a:rPr sz="2900" spc="15" dirty="0">
                <a:solidFill>
                  <a:srgbClr val="454545"/>
                </a:solidFill>
                <a:latin typeface="Trebuchet MS"/>
                <a:cs typeface="Trebuchet MS"/>
              </a:rPr>
              <a:t> </a:t>
            </a:r>
            <a:r>
              <a:rPr sz="2900" spc="-190" dirty="0">
                <a:solidFill>
                  <a:srgbClr val="454545"/>
                </a:solidFill>
                <a:latin typeface="Trebuchet MS"/>
                <a:cs typeface="Trebuchet MS"/>
              </a:rPr>
              <a:t>leaf,</a:t>
            </a:r>
            <a:r>
              <a:rPr sz="2900" spc="15" dirty="0">
                <a:solidFill>
                  <a:srgbClr val="454545"/>
                </a:solidFill>
                <a:latin typeface="Trebuchet MS"/>
                <a:cs typeface="Trebuchet MS"/>
              </a:rPr>
              <a:t> and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265" dirty="0">
                <a:solidFill>
                  <a:srgbClr val="454545"/>
                </a:solidFill>
                <a:latin typeface="Trebuchet MS"/>
                <a:cs typeface="Trebuchet MS"/>
              </a:rPr>
              <a:t>CNN </a:t>
            </a:r>
            <a:r>
              <a:rPr sz="2900" spc="-860" dirty="0">
                <a:solidFill>
                  <a:srgbClr val="454545"/>
                </a:solidFill>
                <a:latin typeface="Trebuchet MS"/>
                <a:cs typeface="Trebuchet MS"/>
              </a:rPr>
              <a:t> </a:t>
            </a:r>
            <a:r>
              <a:rPr sz="2900" spc="100" dirty="0">
                <a:solidFill>
                  <a:srgbClr val="454545"/>
                </a:solidFill>
                <a:latin typeface="Trebuchet MS"/>
                <a:cs typeface="Trebuchet MS"/>
              </a:rPr>
              <a:t>processes</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35" dirty="0">
                <a:solidFill>
                  <a:srgbClr val="454545"/>
                </a:solidFill>
                <a:latin typeface="Trebuchet MS"/>
                <a:cs typeface="Trebuchet MS"/>
              </a:rPr>
              <a:t>image</a:t>
            </a:r>
            <a:r>
              <a:rPr sz="2900" spc="15" dirty="0">
                <a:solidFill>
                  <a:srgbClr val="454545"/>
                </a:solidFill>
                <a:latin typeface="Trebuchet MS"/>
                <a:cs typeface="Trebuchet MS"/>
              </a:rPr>
              <a:t> </a:t>
            </a:r>
            <a:r>
              <a:rPr sz="2900" spc="-25" dirty="0">
                <a:solidFill>
                  <a:srgbClr val="454545"/>
                </a:solidFill>
                <a:latin typeface="Trebuchet MS"/>
                <a:cs typeface="Trebuchet MS"/>
              </a:rPr>
              <a:t>through</a:t>
            </a:r>
            <a:r>
              <a:rPr sz="2900" spc="15" dirty="0">
                <a:solidFill>
                  <a:srgbClr val="454545"/>
                </a:solidFill>
                <a:latin typeface="Trebuchet MS"/>
                <a:cs typeface="Trebuchet MS"/>
              </a:rPr>
              <a:t> </a:t>
            </a:r>
            <a:r>
              <a:rPr sz="2900" spc="-45" dirty="0">
                <a:solidFill>
                  <a:srgbClr val="454545"/>
                </a:solidFill>
                <a:latin typeface="Trebuchet MS"/>
                <a:cs typeface="Trebuchet MS"/>
              </a:rPr>
              <a:t>layers</a:t>
            </a:r>
            <a:r>
              <a:rPr sz="2900" spc="15" dirty="0">
                <a:solidFill>
                  <a:srgbClr val="454545"/>
                </a:solidFill>
                <a:latin typeface="Trebuchet MS"/>
                <a:cs typeface="Trebuchet MS"/>
              </a:rPr>
              <a:t> </a:t>
            </a:r>
            <a:r>
              <a:rPr sz="2900" spc="-114" dirty="0">
                <a:solidFill>
                  <a:srgbClr val="454545"/>
                </a:solidFill>
                <a:latin typeface="Trebuchet MS"/>
                <a:cs typeface="Trebuchet MS"/>
              </a:rPr>
              <a:t>that</a:t>
            </a:r>
            <a:r>
              <a:rPr sz="2900" spc="15" dirty="0">
                <a:solidFill>
                  <a:srgbClr val="454545"/>
                </a:solidFill>
                <a:latin typeface="Trebuchet MS"/>
                <a:cs typeface="Trebuchet MS"/>
              </a:rPr>
              <a:t> </a:t>
            </a:r>
            <a:r>
              <a:rPr sz="2900" spc="-30" dirty="0">
                <a:solidFill>
                  <a:srgbClr val="454545"/>
                </a:solidFill>
                <a:latin typeface="Trebuchet MS"/>
                <a:cs typeface="Trebuchet MS"/>
              </a:rPr>
              <a:t>detect</a:t>
            </a:r>
            <a:r>
              <a:rPr sz="2900" spc="15" dirty="0">
                <a:solidFill>
                  <a:srgbClr val="454545"/>
                </a:solidFill>
                <a:latin typeface="Trebuchet MS"/>
                <a:cs typeface="Trebuchet MS"/>
              </a:rPr>
              <a:t> </a:t>
            </a:r>
            <a:r>
              <a:rPr sz="2900" spc="-30" dirty="0">
                <a:solidFill>
                  <a:srgbClr val="454545"/>
                </a:solidFill>
                <a:latin typeface="Trebuchet MS"/>
                <a:cs typeface="Trebuchet MS"/>
              </a:rPr>
              <a:t>features</a:t>
            </a:r>
            <a:r>
              <a:rPr sz="2900" spc="15" dirty="0">
                <a:solidFill>
                  <a:srgbClr val="454545"/>
                </a:solidFill>
                <a:latin typeface="Trebuchet MS"/>
                <a:cs typeface="Trebuchet MS"/>
              </a:rPr>
              <a:t> </a:t>
            </a:r>
            <a:r>
              <a:rPr sz="2900" spc="-130" dirty="0">
                <a:solidFill>
                  <a:srgbClr val="454545"/>
                </a:solidFill>
                <a:latin typeface="Trebuchet MS"/>
                <a:cs typeface="Trebuchet MS"/>
              </a:rPr>
              <a:t>like</a:t>
            </a:r>
            <a:r>
              <a:rPr sz="2900" spc="10" dirty="0">
                <a:solidFill>
                  <a:srgbClr val="454545"/>
                </a:solidFill>
                <a:latin typeface="Trebuchet MS"/>
                <a:cs typeface="Trebuchet MS"/>
              </a:rPr>
              <a:t> </a:t>
            </a:r>
            <a:r>
              <a:rPr sz="2900" spc="-10" dirty="0">
                <a:solidFill>
                  <a:srgbClr val="454545"/>
                </a:solidFill>
                <a:latin typeface="Trebuchet MS"/>
                <a:cs typeface="Trebuchet MS"/>
              </a:rPr>
              <a:t>spots,</a:t>
            </a:r>
            <a:r>
              <a:rPr sz="2900" spc="15" dirty="0">
                <a:solidFill>
                  <a:srgbClr val="454545"/>
                </a:solidFill>
                <a:latin typeface="Trebuchet MS"/>
                <a:cs typeface="Trebuchet MS"/>
              </a:rPr>
              <a:t> </a:t>
            </a:r>
            <a:r>
              <a:rPr sz="2900" spc="-70" dirty="0">
                <a:solidFill>
                  <a:srgbClr val="454545"/>
                </a:solidFill>
                <a:latin typeface="Trebuchet MS"/>
                <a:cs typeface="Trebuchet MS"/>
              </a:rPr>
              <a:t>discoloration,</a:t>
            </a:r>
            <a:r>
              <a:rPr sz="2900" spc="15" dirty="0">
                <a:solidFill>
                  <a:srgbClr val="454545"/>
                </a:solidFill>
                <a:latin typeface="Trebuchet MS"/>
                <a:cs typeface="Trebuchet MS"/>
              </a:rPr>
              <a:t> </a:t>
            </a:r>
            <a:r>
              <a:rPr sz="2900" spc="-25" dirty="0">
                <a:solidFill>
                  <a:srgbClr val="454545"/>
                </a:solidFill>
                <a:latin typeface="Trebuchet MS"/>
                <a:cs typeface="Trebuchet MS"/>
              </a:rPr>
              <a:t>or</a:t>
            </a:r>
            <a:r>
              <a:rPr sz="2900" spc="15" dirty="0">
                <a:solidFill>
                  <a:srgbClr val="454545"/>
                </a:solidFill>
                <a:latin typeface="Trebuchet MS"/>
                <a:cs typeface="Trebuchet MS"/>
              </a:rPr>
              <a:t> </a:t>
            </a:r>
            <a:r>
              <a:rPr sz="2900" spc="-190" dirty="0">
                <a:solidFill>
                  <a:srgbClr val="454545"/>
                </a:solidFill>
                <a:latin typeface="Trebuchet MS"/>
                <a:cs typeface="Trebuchet MS"/>
              </a:rPr>
              <a:t>wilting.</a:t>
            </a:r>
            <a:r>
              <a:rPr sz="2900" spc="15" dirty="0">
                <a:solidFill>
                  <a:srgbClr val="454545"/>
                </a:solidFill>
                <a:latin typeface="Trebuchet MS"/>
                <a:cs typeface="Trebuchet MS"/>
              </a:rPr>
              <a:t> </a:t>
            </a:r>
            <a:r>
              <a:rPr sz="2900" spc="-40" dirty="0">
                <a:solidFill>
                  <a:srgbClr val="454545"/>
                </a:solidFill>
                <a:latin typeface="Trebuchet MS"/>
                <a:cs typeface="Trebuchet MS"/>
              </a:rPr>
              <a:t>After </a:t>
            </a:r>
            <a:r>
              <a:rPr sz="2900" spc="-35" dirty="0">
                <a:solidFill>
                  <a:srgbClr val="454545"/>
                </a:solidFill>
                <a:latin typeface="Trebuchet MS"/>
                <a:cs typeface="Trebuchet MS"/>
              </a:rPr>
              <a:t> </a:t>
            </a:r>
            <a:r>
              <a:rPr sz="2900" spc="-75" dirty="0">
                <a:solidFill>
                  <a:srgbClr val="454545"/>
                </a:solidFill>
                <a:latin typeface="Trebuchet MS"/>
                <a:cs typeface="Trebuchet MS"/>
              </a:rPr>
              <a:t>feature</a:t>
            </a:r>
            <a:r>
              <a:rPr sz="2900" spc="10" dirty="0">
                <a:solidFill>
                  <a:srgbClr val="454545"/>
                </a:solidFill>
                <a:latin typeface="Trebuchet MS"/>
                <a:cs typeface="Trebuchet MS"/>
              </a:rPr>
              <a:t> </a:t>
            </a:r>
            <a:r>
              <a:rPr sz="2900" spc="-100" dirty="0">
                <a:solidFill>
                  <a:srgbClr val="454545"/>
                </a:solidFill>
                <a:latin typeface="Trebuchet MS"/>
                <a:cs typeface="Trebuchet MS"/>
              </a:rPr>
              <a:t>extraction,</a:t>
            </a:r>
            <a:r>
              <a:rPr sz="2900" spc="15" dirty="0">
                <a:solidFill>
                  <a:srgbClr val="454545"/>
                </a:solidFill>
                <a:latin typeface="Trebuchet MS"/>
                <a:cs typeface="Trebuchet MS"/>
              </a:rPr>
              <a:t>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30" dirty="0">
                <a:solidFill>
                  <a:srgbClr val="454545"/>
                </a:solidFill>
                <a:latin typeface="Trebuchet MS"/>
                <a:cs typeface="Trebuchet MS"/>
              </a:rPr>
              <a:t>model</a:t>
            </a:r>
            <a:r>
              <a:rPr sz="2900" spc="15" dirty="0">
                <a:solidFill>
                  <a:srgbClr val="454545"/>
                </a:solidFill>
                <a:latin typeface="Trebuchet MS"/>
                <a:cs typeface="Trebuchet MS"/>
              </a:rPr>
              <a:t> </a:t>
            </a:r>
            <a:r>
              <a:rPr sz="2900" spc="-5" dirty="0">
                <a:solidFill>
                  <a:srgbClr val="454545"/>
                </a:solidFill>
                <a:latin typeface="Trebuchet MS"/>
                <a:cs typeface="Trebuchet MS"/>
              </a:rPr>
              <a:t>classifies</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105" dirty="0">
                <a:solidFill>
                  <a:srgbClr val="454545"/>
                </a:solidFill>
                <a:latin typeface="Trebuchet MS"/>
                <a:cs typeface="Trebuchet MS"/>
              </a:rPr>
              <a:t>plant</a:t>
            </a:r>
            <a:r>
              <a:rPr sz="2900" spc="15" dirty="0">
                <a:solidFill>
                  <a:srgbClr val="454545"/>
                </a:solidFill>
                <a:latin typeface="Trebuchet MS"/>
                <a:cs typeface="Trebuchet MS"/>
              </a:rPr>
              <a:t> </a:t>
            </a:r>
            <a:r>
              <a:rPr sz="2900" spc="105" dirty="0">
                <a:solidFill>
                  <a:srgbClr val="454545"/>
                </a:solidFill>
                <a:latin typeface="Trebuchet MS"/>
                <a:cs typeface="Trebuchet MS"/>
              </a:rPr>
              <a:t>as</a:t>
            </a:r>
            <a:r>
              <a:rPr sz="2900" spc="15" dirty="0">
                <a:solidFill>
                  <a:srgbClr val="454545"/>
                </a:solidFill>
                <a:latin typeface="Trebuchet MS"/>
                <a:cs typeface="Trebuchet MS"/>
              </a:rPr>
              <a:t> </a:t>
            </a:r>
            <a:r>
              <a:rPr sz="2900" spc="-130" dirty="0">
                <a:solidFill>
                  <a:srgbClr val="454545"/>
                </a:solidFill>
                <a:latin typeface="Trebuchet MS"/>
                <a:cs typeface="Trebuchet MS"/>
              </a:rPr>
              <a:t>healthy,</a:t>
            </a:r>
            <a:r>
              <a:rPr sz="2900" spc="10" dirty="0">
                <a:solidFill>
                  <a:srgbClr val="454545"/>
                </a:solidFill>
                <a:latin typeface="Trebuchet MS"/>
                <a:cs typeface="Trebuchet MS"/>
              </a:rPr>
              <a:t> </a:t>
            </a:r>
            <a:r>
              <a:rPr sz="2900" spc="-95" dirty="0">
                <a:solidFill>
                  <a:srgbClr val="454545"/>
                </a:solidFill>
                <a:latin typeface="Trebuchet MS"/>
                <a:cs typeface="Trebuchet MS"/>
              </a:rPr>
              <a:t>early</a:t>
            </a:r>
            <a:r>
              <a:rPr sz="2900" spc="15" dirty="0">
                <a:solidFill>
                  <a:srgbClr val="454545"/>
                </a:solidFill>
                <a:latin typeface="Trebuchet MS"/>
                <a:cs typeface="Trebuchet MS"/>
              </a:rPr>
              <a:t> </a:t>
            </a:r>
            <a:r>
              <a:rPr sz="2900" spc="-100" dirty="0">
                <a:solidFill>
                  <a:srgbClr val="454545"/>
                </a:solidFill>
                <a:latin typeface="Trebuchet MS"/>
                <a:cs typeface="Trebuchet MS"/>
              </a:rPr>
              <a:t>blight</a:t>
            </a:r>
            <a:r>
              <a:rPr sz="2900" spc="15" dirty="0">
                <a:solidFill>
                  <a:srgbClr val="454545"/>
                </a:solidFill>
                <a:latin typeface="Trebuchet MS"/>
                <a:cs typeface="Trebuchet MS"/>
              </a:rPr>
              <a:t> </a:t>
            </a:r>
            <a:r>
              <a:rPr sz="2900" spc="-25" dirty="0">
                <a:solidFill>
                  <a:srgbClr val="454545"/>
                </a:solidFill>
                <a:latin typeface="Trebuchet MS"/>
                <a:cs typeface="Trebuchet MS"/>
              </a:rPr>
              <a:t>or</a:t>
            </a:r>
            <a:r>
              <a:rPr sz="2900" spc="15" dirty="0">
                <a:solidFill>
                  <a:srgbClr val="454545"/>
                </a:solidFill>
                <a:latin typeface="Trebuchet MS"/>
                <a:cs typeface="Trebuchet MS"/>
              </a:rPr>
              <a:t> </a:t>
            </a:r>
            <a:r>
              <a:rPr sz="2900" spc="-150" dirty="0">
                <a:solidFill>
                  <a:srgbClr val="454545"/>
                </a:solidFill>
                <a:latin typeface="Trebuchet MS"/>
                <a:cs typeface="Trebuchet MS"/>
              </a:rPr>
              <a:t>late</a:t>
            </a:r>
            <a:r>
              <a:rPr sz="2900" spc="10" dirty="0">
                <a:solidFill>
                  <a:srgbClr val="454545"/>
                </a:solidFill>
                <a:latin typeface="Trebuchet MS"/>
                <a:cs typeface="Trebuchet MS"/>
              </a:rPr>
              <a:t> </a:t>
            </a:r>
            <a:r>
              <a:rPr sz="2900" spc="-160" dirty="0">
                <a:solidFill>
                  <a:srgbClr val="454545"/>
                </a:solidFill>
                <a:latin typeface="Trebuchet MS"/>
                <a:cs typeface="Trebuchet MS"/>
              </a:rPr>
              <a:t>blight.</a:t>
            </a:r>
            <a:endParaRPr sz="2900">
              <a:latin typeface="Trebuchet MS"/>
              <a:cs typeface="Trebuchet MS"/>
            </a:endParaRPr>
          </a:p>
          <a:p>
            <a:pPr>
              <a:lnSpc>
                <a:spcPct val="100000"/>
              </a:lnSpc>
              <a:spcBef>
                <a:spcPts val="25"/>
              </a:spcBef>
            </a:pPr>
            <a:endParaRPr sz="2950">
              <a:latin typeface="Trebuchet MS"/>
              <a:cs typeface="Trebuchet MS"/>
            </a:endParaRPr>
          </a:p>
          <a:p>
            <a:pPr marL="12700" marR="194945">
              <a:lnSpc>
                <a:spcPct val="118500"/>
              </a:lnSpc>
            </a:pPr>
            <a:r>
              <a:rPr sz="2900" spc="260" dirty="0">
                <a:solidFill>
                  <a:srgbClr val="454545"/>
                </a:solidFill>
                <a:latin typeface="Trebuchet MS"/>
                <a:cs typeface="Trebuchet MS"/>
              </a:rPr>
              <a:t>CNNs</a:t>
            </a:r>
            <a:r>
              <a:rPr sz="2900" spc="10" dirty="0">
                <a:solidFill>
                  <a:srgbClr val="454545"/>
                </a:solidFill>
                <a:latin typeface="Trebuchet MS"/>
                <a:cs typeface="Trebuchet MS"/>
              </a:rPr>
              <a:t> </a:t>
            </a:r>
            <a:r>
              <a:rPr sz="2900" spc="-55" dirty="0">
                <a:solidFill>
                  <a:srgbClr val="454545"/>
                </a:solidFill>
                <a:latin typeface="Trebuchet MS"/>
                <a:cs typeface="Trebuchet MS"/>
              </a:rPr>
              <a:t>are</a:t>
            </a:r>
            <a:r>
              <a:rPr sz="2900" spc="15" dirty="0">
                <a:solidFill>
                  <a:srgbClr val="454545"/>
                </a:solidFill>
                <a:latin typeface="Trebuchet MS"/>
                <a:cs typeface="Trebuchet MS"/>
              </a:rPr>
              <a:t> </a:t>
            </a:r>
            <a:r>
              <a:rPr sz="2900" spc="-100" dirty="0">
                <a:solidFill>
                  <a:srgbClr val="454545"/>
                </a:solidFill>
                <a:latin typeface="Trebuchet MS"/>
                <a:cs typeface="Trebuchet MS"/>
              </a:rPr>
              <a:t>ideal</a:t>
            </a:r>
            <a:r>
              <a:rPr sz="2900" spc="15" dirty="0">
                <a:solidFill>
                  <a:srgbClr val="454545"/>
                </a:solidFill>
                <a:latin typeface="Trebuchet MS"/>
                <a:cs typeface="Trebuchet MS"/>
              </a:rPr>
              <a:t> </a:t>
            </a:r>
            <a:r>
              <a:rPr sz="2900" spc="-65" dirty="0">
                <a:solidFill>
                  <a:srgbClr val="454545"/>
                </a:solidFill>
                <a:latin typeface="Trebuchet MS"/>
                <a:cs typeface="Trebuchet MS"/>
              </a:rPr>
              <a:t>for</a:t>
            </a:r>
            <a:r>
              <a:rPr sz="2900" spc="15" dirty="0">
                <a:solidFill>
                  <a:srgbClr val="454545"/>
                </a:solidFill>
                <a:latin typeface="Trebuchet MS"/>
                <a:cs typeface="Trebuchet MS"/>
              </a:rPr>
              <a:t> </a:t>
            </a:r>
            <a:r>
              <a:rPr sz="2900" spc="-105" dirty="0">
                <a:solidFill>
                  <a:srgbClr val="454545"/>
                </a:solidFill>
                <a:latin typeface="Trebuchet MS"/>
                <a:cs typeface="Trebuchet MS"/>
              </a:rPr>
              <a:t>plant</a:t>
            </a:r>
            <a:r>
              <a:rPr sz="2900" spc="10" dirty="0">
                <a:solidFill>
                  <a:srgbClr val="454545"/>
                </a:solidFill>
                <a:latin typeface="Trebuchet MS"/>
                <a:cs typeface="Trebuchet MS"/>
              </a:rPr>
              <a:t> </a:t>
            </a:r>
            <a:r>
              <a:rPr sz="2900" spc="45" dirty="0">
                <a:solidFill>
                  <a:srgbClr val="454545"/>
                </a:solidFill>
                <a:latin typeface="Trebuchet MS"/>
                <a:cs typeface="Trebuchet MS"/>
              </a:rPr>
              <a:t>disease</a:t>
            </a:r>
            <a:r>
              <a:rPr sz="2900" spc="15" dirty="0">
                <a:solidFill>
                  <a:srgbClr val="454545"/>
                </a:solidFill>
                <a:latin typeface="Trebuchet MS"/>
                <a:cs typeface="Trebuchet MS"/>
              </a:rPr>
              <a:t> </a:t>
            </a:r>
            <a:r>
              <a:rPr sz="2900" spc="-45" dirty="0">
                <a:solidFill>
                  <a:srgbClr val="454545"/>
                </a:solidFill>
                <a:latin typeface="Trebuchet MS"/>
                <a:cs typeface="Trebuchet MS"/>
              </a:rPr>
              <a:t>detection</a:t>
            </a:r>
            <a:r>
              <a:rPr sz="2900" spc="15" dirty="0">
                <a:solidFill>
                  <a:srgbClr val="454545"/>
                </a:solidFill>
                <a:latin typeface="Trebuchet MS"/>
                <a:cs typeface="Trebuchet MS"/>
              </a:rPr>
              <a:t> </a:t>
            </a:r>
            <a:r>
              <a:rPr sz="2900" spc="65" dirty="0">
                <a:solidFill>
                  <a:srgbClr val="454545"/>
                </a:solidFill>
                <a:latin typeface="Trebuchet MS"/>
                <a:cs typeface="Trebuchet MS"/>
              </a:rPr>
              <a:t>because</a:t>
            </a:r>
            <a:r>
              <a:rPr sz="2900" spc="15" dirty="0">
                <a:solidFill>
                  <a:srgbClr val="454545"/>
                </a:solidFill>
                <a:latin typeface="Trebuchet MS"/>
                <a:cs typeface="Trebuchet MS"/>
              </a:rPr>
              <a:t> </a:t>
            </a:r>
            <a:r>
              <a:rPr sz="2900" spc="-55" dirty="0">
                <a:solidFill>
                  <a:srgbClr val="454545"/>
                </a:solidFill>
                <a:latin typeface="Trebuchet MS"/>
                <a:cs typeface="Trebuchet MS"/>
              </a:rPr>
              <a:t>they</a:t>
            </a:r>
            <a:r>
              <a:rPr sz="2900" spc="15" dirty="0">
                <a:solidFill>
                  <a:srgbClr val="454545"/>
                </a:solidFill>
                <a:latin typeface="Trebuchet MS"/>
                <a:cs typeface="Trebuchet MS"/>
              </a:rPr>
              <a:t> </a:t>
            </a:r>
            <a:r>
              <a:rPr sz="2900" spc="-100" dirty="0">
                <a:solidFill>
                  <a:srgbClr val="454545"/>
                </a:solidFill>
                <a:latin typeface="Trebuchet MS"/>
                <a:cs typeface="Trebuchet MS"/>
              </a:rPr>
              <a:t>automatically</a:t>
            </a:r>
            <a:r>
              <a:rPr sz="2900" spc="10" dirty="0">
                <a:solidFill>
                  <a:srgbClr val="454545"/>
                </a:solidFill>
                <a:latin typeface="Trebuchet MS"/>
                <a:cs typeface="Trebuchet MS"/>
              </a:rPr>
              <a:t> </a:t>
            </a:r>
            <a:r>
              <a:rPr sz="2900" spc="-90" dirty="0">
                <a:solidFill>
                  <a:srgbClr val="454545"/>
                </a:solidFill>
                <a:latin typeface="Trebuchet MS"/>
                <a:cs typeface="Trebuchet MS"/>
              </a:rPr>
              <a:t>learn</a:t>
            </a:r>
            <a:r>
              <a:rPr sz="2900" spc="15" dirty="0">
                <a:solidFill>
                  <a:srgbClr val="454545"/>
                </a:solidFill>
                <a:latin typeface="Trebuchet MS"/>
                <a:cs typeface="Trebuchet MS"/>
              </a:rPr>
              <a:t> </a:t>
            </a:r>
            <a:r>
              <a:rPr sz="2900" spc="-70" dirty="0">
                <a:solidFill>
                  <a:srgbClr val="454545"/>
                </a:solidFill>
                <a:latin typeface="Trebuchet MS"/>
                <a:cs typeface="Trebuchet MS"/>
              </a:rPr>
              <a:t>important</a:t>
            </a:r>
            <a:r>
              <a:rPr sz="2900" spc="15" dirty="0">
                <a:solidFill>
                  <a:srgbClr val="454545"/>
                </a:solidFill>
                <a:latin typeface="Trebuchet MS"/>
                <a:cs typeface="Trebuchet MS"/>
              </a:rPr>
              <a:t> </a:t>
            </a:r>
            <a:r>
              <a:rPr sz="2900" spc="-80" dirty="0">
                <a:solidFill>
                  <a:srgbClr val="454545"/>
                </a:solidFill>
                <a:latin typeface="Trebuchet MS"/>
                <a:cs typeface="Trebuchet MS"/>
              </a:rPr>
              <a:t>features, </a:t>
            </a:r>
            <a:r>
              <a:rPr sz="2900" spc="-75" dirty="0">
                <a:solidFill>
                  <a:srgbClr val="454545"/>
                </a:solidFill>
                <a:latin typeface="Trebuchet MS"/>
                <a:cs typeface="Trebuchet MS"/>
              </a:rPr>
              <a:t> </a:t>
            </a:r>
            <a:r>
              <a:rPr sz="2900" spc="-50" dirty="0">
                <a:solidFill>
                  <a:srgbClr val="454545"/>
                </a:solidFill>
                <a:latin typeface="Trebuchet MS"/>
                <a:cs typeface="Trebuchet MS"/>
              </a:rPr>
              <a:t>offer</a:t>
            </a:r>
            <a:r>
              <a:rPr sz="2900" spc="10" dirty="0">
                <a:solidFill>
                  <a:srgbClr val="454545"/>
                </a:solidFill>
                <a:latin typeface="Trebuchet MS"/>
                <a:cs typeface="Trebuchet MS"/>
              </a:rPr>
              <a:t> </a:t>
            </a:r>
            <a:r>
              <a:rPr sz="2900" spc="-40" dirty="0">
                <a:solidFill>
                  <a:srgbClr val="454545"/>
                </a:solidFill>
                <a:latin typeface="Trebuchet MS"/>
                <a:cs typeface="Trebuchet MS"/>
              </a:rPr>
              <a:t>high</a:t>
            </a:r>
            <a:r>
              <a:rPr sz="2900" spc="15" dirty="0">
                <a:solidFill>
                  <a:srgbClr val="454545"/>
                </a:solidFill>
                <a:latin typeface="Trebuchet MS"/>
                <a:cs typeface="Trebuchet MS"/>
              </a:rPr>
              <a:t> </a:t>
            </a:r>
            <a:r>
              <a:rPr sz="2900" spc="-25" dirty="0">
                <a:solidFill>
                  <a:srgbClr val="454545"/>
                </a:solidFill>
                <a:latin typeface="Trebuchet MS"/>
                <a:cs typeface="Trebuchet MS"/>
              </a:rPr>
              <a:t>accuracy,</a:t>
            </a:r>
            <a:r>
              <a:rPr sz="2900" spc="15" dirty="0">
                <a:solidFill>
                  <a:srgbClr val="454545"/>
                </a:solidFill>
                <a:latin typeface="Trebuchet MS"/>
                <a:cs typeface="Trebuchet MS"/>
              </a:rPr>
              <a:t> and </a:t>
            </a:r>
            <a:r>
              <a:rPr sz="2900" spc="35" dirty="0">
                <a:solidFill>
                  <a:srgbClr val="454545"/>
                </a:solidFill>
                <a:latin typeface="Trebuchet MS"/>
                <a:cs typeface="Trebuchet MS"/>
              </a:rPr>
              <a:t>can</a:t>
            </a:r>
            <a:r>
              <a:rPr sz="2900" spc="15" dirty="0">
                <a:solidFill>
                  <a:srgbClr val="454545"/>
                </a:solidFill>
                <a:latin typeface="Trebuchet MS"/>
                <a:cs typeface="Trebuchet MS"/>
              </a:rPr>
              <a:t> </a:t>
            </a:r>
            <a:r>
              <a:rPr sz="2900" spc="40" dirty="0">
                <a:solidFill>
                  <a:srgbClr val="454545"/>
                </a:solidFill>
                <a:latin typeface="Trebuchet MS"/>
                <a:cs typeface="Trebuchet MS"/>
              </a:rPr>
              <a:t>be</a:t>
            </a:r>
            <a:r>
              <a:rPr sz="2900" spc="15" dirty="0">
                <a:solidFill>
                  <a:srgbClr val="454545"/>
                </a:solidFill>
                <a:latin typeface="Trebuchet MS"/>
                <a:cs typeface="Trebuchet MS"/>
              </a:rPr>
              <a:t> </a:t>
            </a:r>
            <a:r>
              <a:rPr sz="2900" spc="-5" dirty="0">
                <a:solidFill>
                  <a:srgbClr val="454545"/>
                </a:solidFill>
                <a:latin typeface="Trebuchet MS"/>
                <a:cs typeface="Trebuchet MS"/>
              </a:rPr>
              <a:t>deployed</a:t>
            </a:r>
            <a:r>
              <a:rPr sz="2900" spc="15" dirty="0">
                <a:solidFill>
                  <a:srgbClr val="454545"/>
                </a:solidFill>
                <a:latin typeface="Trebuchet MS"/>
                <a:cs typeface="Trebuchet MS"/>
              </a:rPr>
              <a:t> </a:t>
            </a:r>
            <a:r>
              <a:rPr sz="2900" spc="20" dirty="0">
                <a:solidFill>
                  <a:srgbClr val="454545"/>
                </a:solidFill>
                <a:latin typeface="Trebuchet MS"/>
                <a:cs typeface="Trebuchet MS"/>
              </a:rPr>
              <a:t>on</a:t>
            </a:r>
            <a:r>
              <a:rPr sz="2900" spc="15" dirty="0">
                <a:solidFill>
                  <a:srgbClr val="454545"/>
                </a:solidFill>
                <a:latin typeface="Trebuchet MS"/>
                <a:cs typeface="Trebuchet MS"/>
              </a:rPr>
              <a:t> </a:t>
            </a:r>
            <a:r>
              <a:rPr sz="2900" spc="-75" dirty="0">
                <a:solidFill>
                  <a:srgbClr val="454545"/>
                </a:solidFill>
                <a:latin typeface="Trebuchet MS"/>
                <a:cs typeface="Trebuchet MS"/>
              </a:rPr>
              <a:t>mobile</a:t>
            </a:r>
            <a:r>
              <a:rPr sz="2900" spc="15" dirty="0">
                <a:solidFill>
                  <a:srgbClr val="454545"/>
                </a:solidFill>
                <a:latin typeface="Trebuchet MS"/>
                <a:cs typeface="Trebuchet MS"/>
              </a:rPr>
              <a:t> </a:t>
            </a:r>
            <a:r>
              <a:rPr sz="2900" spc="40" dirty="0">
                <a:solidFill>
                  <a:srgbClr val="454545"/>
                </a:solidFill>
                <a:latin typeface="Trebuchet MS"/>
                <a:cs typeface="Trebuchet MS"/>
              </a:rPr>
              <a:t>devices</a:t>
            </a:r>
            <a:r>
              <a:rPr sz="2900" spc="10" dirty="0">
                <a:solidFill>
                  <a:srgbClr val="454545"/>
                </a:solidFill>
                <a:latin typeface="Trebuchet MS"/>
                <a:cs typeface="Trebuchet MS"/>
              </a:rPr>
              <a:t> </a:t>
            </a:r>
            <a:r>
              <a:rPr sz="2900" spc="-65" dirty="0">
                <a:solidFill>
                  <a:srgbClr val="454545"/>
                </a:solidFill>
                <a:latin typeface="Trebuchet MS"/>
                <a:cs typeface="Trebuchet MS"/>
              </a:rPr>
              <a:t>for</a:t>
            </a:r>
            <a:r>
              <a:rPr sz="2900" spc="15" dirty="0">
                <a:solidFill>
                  <a:srgbClr val="454545"/>
                </a:solidFill>
                <a:latin typeface="Trebuchet MS"/>
                <a:cs typeface="Trebuchet MS"/>
              </a:rPr>
              <a:t> </a:t>
            </a:r>
            <a:r>
              <a:rPr sz="2900" spc="-95" dirty="0">
                <a:solidFill>
                  <a:srgbClr val="454545"/>
                </a:solidFill>
                <a:latin typeface="Trebuchet MS"/>
                <a:cs typeface="Trebuchet MS"/>
              </a:rPr>
              <a:t>real-time</a:t>
            </a:r>
            <a:r>
              <a:rPr sz="2900" spc="15" dirty="0">
                <a:solidFill>
                  <a:srgbClr val="454545"/>
                </a:solidFill>
                <a:latin typeface="Trebuchet MS"/>
                <a:cs typeface="Trebuchet MS"/>
              </a:rPr>
              <a:t> </a:t>
            </a:r>
            <a:r>
              <a:rPr sz="2900" spc="-30" dirty="0">
                <a:solidFill>
                  <a:srgbClr val="454545"/>
                </a:solidFill>
                <a:latin typeface="Trebuchet MS"/>
                <a:cs typeface="Trebuchet MS"/>
              </a:rPr>
              <a:t>diagnosis.</a:t>
            </a:r>
            <a:r>
              <a:rPr sz="2900" spc="15" dirty="0">
                <a:solidFill>
                  <a:srgbClr val="454545"/>
                </a:solidFill>
                <a:latin typeface="Trebuchet MS"/>
                <a:cs typeface="Trebuchet MS"/>
              </a:rPr>
              <a:t> </a:t>
            </a:r>
            <a:r>
              <a:rPr sz="2900" spc="-30" dirty="0">
                <a:solidFill>
                  <a:srgbClr val="454545"/>
                </a:solidFill>
                <a:latin typeface="Trebuchet MS"/>
                <a:cs typeface="Trebuchet MS"/>
              </a:rPr>
              <a:t>The</a:t>
            </a:r>
            <a:r>
              <a:rPr sz="2900" spc="15" dirty="0">
                <a:solidFill>
                  <a:srgbClr val="454545"/>
                </a:solidFill>
                <a:latin typeface="Trebuchet MS"/>
                <a:cs typeface="Trebuchet MS"/>
              </a:rPr>
              <a:t> </a:t>
            </a:r>
            <a:r>
              <a:rPr sz="2900" spc="-30" dirty="0">
                <a:solidFill>
                  <a:srgbClr val="454545"/>
                </a:solidFill>
                <a:latin typeface="Trebuchet MS"/>
                <a:cs typeface="Trebuchet MS"/>
              </a:rPr>
              <a:t>model</a:t>
            </a:r>
            <a:r>
              <a:rPr sz="2900" spc="15" dirty="0">
                <a:solidFill>
                  <a:srgbClr val="454545"/>
                </a:solidFill>
                <a:latin typeface="Trebuchet MS"/>
                <a:cs typeface="Trebuchet MS"/>
              </a:rPr>
              <a:t> </a:t>
            </a:r>
            <a:r>
              <a:rPr sz="2900" spc="-15" dirty="0">
                <a:solidFill>
                  <a:srgbClr val="454545"/>
                </a:solidFill>
                <a:latin typeface="Trebuchet MS"/>
                <a:cs typeface="Trebuchet MS"/>
              </a:rPr>
              <a:t>is </a:t>
            </a:r>
            <a:r>
              <a:rPr sz="2900" spc="-10" dirty="0">
                <a:solidFill>
                  <a:srgbClr val="454545"/>
                </a:solidFill>
                <a:latin typeface="Trebuchet MS"/>
                <a:cs typeface="Trebuchet MS"/>
              </a:rPr>
              <a:t> </a:t>
            </a:r>
            <a:r>
              <a:rPr sz="2900" spc="-75" dirty="0">
                <a:solidFill>
                  <a:srgbClr val="454545"/>
                </a:solidFill>
                <a:latin typeface="Trebuchet MS"/>
                <a:cs typeface="Trebuchet MS"/>
              </a:rPr>
              <a:t>trained</a:t>
            </a:r>
            <a:r>
              <a:rPr sz="2900" spc="15" dirty="0">
                <a:solidFill>
                  <a:srgbClr val="454545"/>
                </a:solidFill>
                <a:latin typeface="Trebuchet MS"/>
                <a:cs typeface="Trebuchet MS"/>
              </a:rPr>
              <a:t> </a:t>
            </a:r>
            <a:r>
              <a:rPr sz="2900" spc="20" dirty="0">
                <a:solidFill>
                  <a:srgbClr val="454545"/>
                </a:solidFill>
                <a:latin typeface="Trebuchet MS"/>
                <a:cs typeface="Trebuchet MS"/>
              </a:rPr>
              <a:t>on</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5" dirty="0">
                <a:solidFill>
                  <a:srgbClr val="454545"/>
                </a:solidFill>
                <a:latin typeface="Trebuchet MS"/>
                <a:cs typeface="Trebuchet MS"/>
              </a:rPr>
              <a:t> </a:t>
            </a:r>
            <a:r>
              <a:rPr sz="2900" spc="-60" dirty="0">
                <a:solidFill>
                  <a:srgbClr val="454545"/>
                </a:solidFill>
                <a:latin typeface="Trebuchet MS"/>
                <a:cs typeface="Trebuchet MS"/>
              </a:rPr>
              <a:t>large</a:t>
            </a:r>
            <a:r>
              <a:rPr sz="2900" spc="15" dirty="0">
                <a:solidFill>
                  <a:srgbClr val="454545"/>
                </a:solidFill>
                <a:latin typeface="Trebuchet MS"/>
                <a:cs typeface="Trebuchet MS"/>
              </a:rPr>
              <a:t> </a:t>
            </a:r>
            <a:r>
              <a:rPr sz="2900" spc="-20" dirty="0">
                <a:solidFill>
                  <a:srgbClr val="454545"/>
                </a:solidFill>
                <a:latin typeface="Trebuchet MS"/>
                <a:cs typeface="Trebuchet MS"/>
              </a:rPr>
              <a:t>dataset</a:t>
            </a:r>
            <a:r>
              <a:rPr sz="2900" spc="15" dirty="0">
                <a:solidFill>
                  <a:srgbClr val="454545"/>
                </a:solidFill>
                <a:latin typeface="Trebuchet MS"/>
                <a:cs typeface="Trebuchet MS"/>
              </a:rPr>
              <a:t> </a:t>
            </a:r>
            <a:r>
              <a:rPr sz="2900" spc="-45" dirty="0">
                <a:solidFill>
                  <a:srgbClr val="454545"/>
                </a:solidFill>
                <a:latin typeface="Trebuchet MS"/>
                <a:cs typeface="Trebuchet MS"/>
              </a:rPr>
              <a:t>of</a:t>
            </a:r>
            <a:r>
              <a:rPr sz="2900" spc="15" dirty="0">
                <a:solidFill>
                  <a:srgbClr val="454545"/>
                </a:solidFill>
                <a:latin typeface="Trebuchet MS"/>
                <a:cs typeface="Trebuchet MS"/>
              </a:rPr>
              <a:t> </a:t>
            </a:r>
            <a:r>
              <a:rPr sz="2900" spc="-65" dirty="0">
                <a:solidFill>
                  <a:srgbClr val="454545"/>
                </a:solidFill>
                <a:latin typeface="Trebuchet MS"/>
                <a:cs typeface="Trebuchet MS"/>
              </a:rPr>
              <a:t>labeled</a:t>
            </a:r>
            <a:r>
              <a:rPr sz="2900" spc="15" dirty="0">
                <a:solidFill>
                  <a:srgbClr val="454545"/>
                </a:solidFill>
                <a:latin typeface="Trebuchet MS"/>
                <a:cs typeface="Trebuchet MS"/>
              </a:rPr>
              <a:t> </a:t>
            </a:r>
            <a:r>
              <a:rPr sz="2900" spc="-55" dirty="0">
                <a:solidFill>
                  <a:srgbClr val="454545"/>
                </a:solidFill>
                <a:latin typeface="Trebuchet MS"/>
                <a:cs typeface="Trebuchet MS"/>
              </a:rPr>
              <a:t>images,</a:t>
            </a:r>
            <a:r>
              <a:rPr sz="2900" spc="15" dirty="0">
                <a:solidFill>
                  <a:srgbClr val="454545"/>
                </a:solidFill>
                <a:latin typeface="Trebuchet MS"/>
                <a:cs typeface="Trebuchet MS"/>
              </a:rPr>
              <a:t> and </a:t>
            </a:r>
            <a:r>
              <a:rPr sz="2900" spc="55" dirty="0">
                <a:solidFill>
                  <a:srgbClr val="454545"/>
                </a:solidFill>
                <a:latin typeface="Trebuchet MS"/>
                <a:cs typeface="Trebuchet MS"/>
              </a:rPr>
              <a:t>once</a:t>
            </a:r>
            <a:r>
              <a:rPr sz="2900" spc="15" dirty="0">
                <a:solidFill>
                  <a:srgbClr val="454545"/>
                </a:solidFill>
                <a:latin typeface="Trebuchet MS"/>
                <a:cs typeface="Trebuchet MS"/>
              </a:rPr>
              <a:t> </a:t>
            </a:r>
            <a:r>
              <a:rPr sz="2900" spc="-85" dirty="0">
                <a:solidFill>
                  <a:srgbClr val="454545"/>
                </a:solidFill>
                <a:latin typeface="Trebuchet MS"/>
                <a:cs typeface="Trebuchet MS"/>
              </a:rPr>
              <a:t>optimized,</a:t>
            </a:r>
            <a:r>
              <a:rPr sz="2900" spc="15" dirty="0">
                <a:solidFill>
                  <a:srgbClr val="454545"/>
                </a:solidFill>
                <a:latin typeface="Trebuchet MS"/>
                <a:cs typeface="Trebuchet MS"/>
              </a:rPr>
              <a:t> </a:t>
            </a:r>
            <a:r>
              <a:rPr sz="2900" spc="35" dirty="0">
                <a:solidFill>
                  <a:srgbClr val="454545"/>
                </a:solidFill>
                <a:latin typeface="Trebuchet MS"/>
                <a:cs typeface="Trebuchet MS"/>
              </a:rPr>
              <a:t>can</a:t>
            </a:r>
            <a:r>
              <a:rPr sz="2900" spc="15" dirty="0">
                <a:solidFill>
                  <a:srgbClr val="454545"/>
                </a:solidFill>
                <a:latin typeface="Trebuchet MS"/>
                <a:cs typeface="Trebuchet MS"/>
              </a:rPr>
              <a:t> </a:t>
            </a:r>
            <a:r>
              <a:rPr sz="2900" spc="-45" dirty="0">
                <a:solidFill>
                  <a:srgbClr val="454545"/>
                </a:solidFill>
                <a:latin typeface="Trebuchet MS"/>
                <a:cs typeface="Trebuchet MS"/>
              </a:rPr>
              <a:t>run</a:t>
            </a:r>
            <a:r>
              <a:rPr sz="2900" spc="15" dirty="0">
                <a:solidFill>
                  <a:srgbClr val="454545"/>
                </a:solidFill>
                <a:latin typeface="Trebuchet MS"/>
                <a:cs typeface="Trebuchet MS"/>
              </a:rPr>
              <a:t> </a:t>
            </a:r>
            <a:r>
              <a:rPr sz="2900" spc="-95" dirty="0">
                <a:solidFill>
                  <a:srgbClr val="454545"/>
                </a:solidFill>
                <a:latin typeface="Trebuchet MS"/>
                <a:cs typeface="Trebuchet MS"/>
              </a:rPr>
              <a:t>efficiently</a:t>
            </a:r>
            <a:r>
              <a:rPr sz="2900" spc="15" dirty="0">
                <a:solidFill>
                  <a:srgbClr val="454545"/>
                </a:solidFill>
                <a:latin typeface="Trebuchet MS"/>
                <a:cs typeface="Trebuchet MS"/>
              </a:rPr>
              <a:t> </a:t>
            </a:r>
            <a:r>
              <a:rPr sz="2900" spc="-85" dirty="0">
                <a:solidFill>
                  <a:srgbClr val="454545"/>
                </a:solidFill>
                <a:latin typeface="Trebuchet MS"/>
                <a:cs typeface="Trebuchet MS"/>
              </a:rPr>
              <a:t>offline</a:t>
            </a:r>
            <a:r>
              <a:rPr sz="2900" spc="15" dirty="0">
                <a:solidFill>
                  <a:srgbClr val="454545"/>
                </a:solidFill>
                <a:latin typeface="Trebuchet MS"/>
                <a:cs typeface="Trebuchet MS"/>
              </a:rPr>
              <a:t> </a:t>
            </a:r>
            <a:r>
              <a:rPr sz="2900" spc="-105" dirty="0">
                <a:solidFill>
                  <a:srgbClr val="454545"/>
                </a:solidFill>
                <a:latin typeface="Trebuchet MS"/>
                <a:cs typeface="Trebuchet MS"/>
              </a:rPr>
              <a:t>to</a:t>
            </a:r>
            <a:r>
              <a:rPr sz="2900" spc="20" dirty="0">
                <a:solidFill>
                  <a:srgbClr val="454545"/>
                </a:solidFill>
                <a:latin typeface="Trebuchet MS"/>
                <a:cs typeface="Trebuchet MS"/>
              </a:rPr>
              <a:t> </a:t>
            </a:r>
            <a:r>
              <a:rPr sz="2900" spc="-60" dirty="0">
                <a:solidFill>
                  <a:srgbClr val="454545"/>
                </a:solidFill>
                <a:latin typeface="Trebuchet MS"/>
                <a:cs typeface="Trebuchet MS"/>
              </a:rPr>
              <a:t>help </a:t>
            </a:r>
            <a:r>
              <a:rPr sz="2900" spc="-860" dirty="0">
                <a:solidFill>
                  <a:srgbClr val="454545"/>
                </a:solidFill>
                <a:latin typeface="Trebuchet MS"/>
                <a:cs typeface="Trebuchet MS"/>
              </a:rPr>
              <a:t> </a:t>
            </a:r>
            <a:r>
              <a:rPr sz="2900" spc="-20" dirty="0">
                <a:solidFill>
                  <a:srgbClr val="454545"/>
                </a:solidFill>
                <a:latin typeface="Trebuchet MS"/>
                <a:cs typeface="Trebuchet MS"/>
              </a:rPr>
              <a:t>farmers</a:t>
            </a:r>
            <a:r>
              <a:rPr sz="2900" spc="5" dirty="0">
                <a:solidFill>
                  <a:srgbClr val="454545"/>
                </a:solidFill>
                <a:latin typeface="Trebuchet MS"/>
                <a:cs typeface="Trebuchet MS"/>
              </a:rPr>
              <a:t> </a:t>
            </a:r>
            <a:r>
              <a:rPr sz="2900" spc="-30" dirty="0">
                <a:solidFill>
                  <a:srgbClr val="454545"/>
                </a:solidFill>
                <a:latin typeface="Trebuchet MS"/>
                <a:cs typeface="Trebuchet MS"/>
              </a:rPr>
              <a:t>detect</a:t>
            </a:r>
            <a:r>
              <a:rPr sz="2900" spc="10" dirty="0">
                <a:solidFill>
                  <a:srgbClr val="454545"/>
                </a:solidFill>
                <a:latin typeface="Trebuchet MS"/>
                <a:cs typeface="Trebuchet MS"/>
              </a:rPr>
              <a:t> </a:t>
            </a:r>
            <a:r>
              <a:rPr sz="2900" spc="70" dirty="0">
                <a:solidFill>
                  <a:srgbClr val="454545"/>
                </a:solidFill>
                <a:latin typeface="Trebuchet MS"/>
                <a:cs typeface="Trebuchet MS"/>
              </a:rPr>
              <a:t>diseases</a:t>
            </a:r>
            <a:r>
              <a:rPr sz="2900" spc="10" dirty="0">
                <a:solidFill>
                  <a:srgbClr val="454545"/>
                </a:solidFill>
                <a:latin typeface="Trebuchet MS"/>
                <a:cs typeface="Trebuchet MS"/>
              </a:rPr>
              <a:t> </a:t>
            </a:r>
            <a:r>
              <a:rPr sz="2900" spc="-160" dirty="0">
                <a:solidFill>
                  <a:srgbClr val="454545"/>
                </a:solidFill>
                <a:latin typeface="Trebuchet MS"/>
                <a:cs typeface="Trebuchet MS"/>
              </a:rPr>
              <a:t>early.</a:t>
            </a:r>
            <a:endParaRPr sz="2900">
              <a:latin typeface="Trebuchet MS"/>
              <a:cs typeface="Trebuchet MS"/>
            </a:endParaRPr>
          </a:p>
          <a:p>
            <a:pPr>
              <a:lnSpc>
                <a:spcPct val="100000"/>
              </a:lnSpc>
              <a:spcBef>
                <a:spcPts val="40"/>
              </a:spcBef>
            </a:pPr>
            <a:endParaRPr sz="3000">
              <a:latin typeface="Trebuchet MS"/>
              <a:cs typeface="Trebuchet MS"/>
            </a:endParaRPr>
          </a:p>
          <a:p>
            <a:pPr marL="12700" marR="537210">
              <a:lnSpc>
                <a:spcPct val="118500"/>
              </a:lnSpc>
            </a:pPr>
            <a:r>
              <a:rPr sz="2900" spc="-110" dirty="0">
                <a:solidFill>
                  <a:srgbClr val="454545"/>
                </a:solidFill>
                <a:latin typeface="Trebuchet MS"/>
                <a:cs typeface="Trebuchet MS"/>
              </a:rPr>
              <a:t>Additionally,</a:t>
            </a:r>
            <a:r>
              <a:rPr sz="2900" spc="15" dirty="0">
                <a:solidFill>
                  <a:srgbClr val="454545"/>
                </a:solidFill>
                <a:latin typeface="Trebuchet MS"/>
                <a:cs typeface="Trebuchet MS"/>
              </a:rPr>
              <a:t> </a:t>
            </a:r>
            <a:r>
              <a:rPr sz="2900" spc="260" dirty="0">
                <a:solidFill>
                  <a:srgbClr val="454545"/>
                </a:solidFill>
                <a:latin typeface="Trebuchet MS"/>
                <a:cs typeface="Trebuchet MS"/>
              </a:rPr>
              <a:t>CNNs</a:t>
            </a:r>
            <a:r>
              <a:rPr sz="2900" spc="20" dirty="0">
                <a:solidFill>
                  <a:srgbClr val="454545"/>
                </a:solidFill>
                <a:latin typeface="Trebuchet MS"/>
                <a:cs typeface="Trebuchet MS"/>
              </a:rPr>
              <a:t> </a:t>
            </a:r>
            <a:r>
              <a:rPr sz="2900" spc="-60" dirty="0">
                <a:solidFill>
                  <a:srgbClr val="454545"/>
                </a:solidFill>
                <a:latin typeface="Trebuchet MS"/>
                <a:cs typeface="Trebuchet MS"/>
              </a:rPr>
              <a:t>help</a:t>
            </a:r>
            <a:r>
              <a:rPr sz="2900" spc="15" dirty="0">
                <a:solidFill>
                  <a:srgbClr val="454545"/>
                </a:solidFill>
                <a:latin typeface="Trebuchet MS"/>
                <a:cs typeface="Trebuchet MS"/>
              </a:rPr>
              <a:t> </a:t>
            </a:r>
            <a:r>
              <a:rPr sz="2900" spc="25" dirty="0">
                <a:solidFill>
                  <a:srgbClr val="454545"/>
                </a:solidFill>
                <a:latin typeface="Trebuchet MS"/>
                <a:cs typeface="Trebuchet MS"/>
              </a:rPr>
              <a:t>reduce</a:t>
            </a:r>
            <a:r>
              <a:rPr sz="2900" spc="20" dirty="0">
                <a:solidFill>
                  <a:srgbClr val="454545"/>
                </a:solidFill>
                <a:latin typeface="Trebuchet MS"/>
                <a:cs typeface="Trebuchet MS"/>
              </a:rPr>
              <a:t> </a:t>
            </a:r>
            <a:r>
              <a:rPr sz="2900" spc="-65" dirty="0">
                <a:solidFill>
                  <a:srgbClr val="454545"/>
                </a:solidFill>
                <a:latin typeface="Trebuchet MS"/>
                <a:cs typeface="Trebuchet MS"/>
              </a:rPr>
              <a:t>the</a:t>
            </a:r>
            <a:r>
              <a:rPr sz="2900" spc="20" dirty="0">
                <a:solidFill>
                  <a:srgbClr val="454545"/>
                </a:solidFill>
                <a:latin typeface="Trebuchet MS"/>
                <a:cs typeface="Trebuchet MS"/>
              </a:rPr>
              <a:t> </a:t>
            </a:r>
            <a:r>
              <a:rPr sz="2900" spc="30" dirty="0">
                <a:solidFill>
                  <a:srgbClr val="454545"/>
                </a:solidFill>
                <a:latin typeface="Trebuchet MS"/>
                <a:cs typeface="Trebuchet MS"/>
              </a:rPr>
              <a:t>need</a:t>
            </a:r>
            <a:r>
              <a:rPr sz="2900" spc="15" dirty="0">
                <a:solidFill>
                  <a:srgbClr val="454545"/>
                </a:solidFill>
                <a:latin typeface="Trebuchet MS"/>
                <a:cs typeface="Trebuchet MS"/>
              </a:rPr>
              <a:t> </a:t>
            </a:r>
            <a:r>
              <a:rPr sz="2900" spc="-65" dirty="0">
                <a:solidFill>
                  <a:srgbClr val="454545"/>
                </a:solidFill>
                <a:latin typeface="Trebuchet MS"/>
                <a:cs typeface="Trebuchet MS"/>
              </a:rPr>
              <a:t>for</a:t>
            </a:r>
            <a:r>
              <a:rPr sz="2900" spc="20" dirty="0">
                <a:solidFill>
                  <a:srgbClr val="454545"/>
                </a:solidFill>
                <a:latin typeface="Trebuchet MS"/>
                <a:cs typeface="Trebuchet MS"/>
              </a:rPr>
              <a:t> </a:t>
            </a:r>
            <a:r>
              <a:rPr sz="2900" spc="-15" dirty="0">
                <a:solidFill>
                  <a:srgbClr val="454545"/>
                </a:solidFill>
                <a:latin typeface="Trebuchet MS"/>
                <a:cs typeface="Trebuchet MS"/>
              </a:rPr>
              <a:t>expert</a:t>
            </a:r>
            <a:r>
              <a:rPr sz="2900" spc="15" dirty="0">
                <a:solidFill>
                  <a:srgbClr val="454545"/>
                </a:solidFill>
                <a:latin typeface="Trebuchet MS"/>
                <a:cs typeface="Trebuchet MS"/>
              </a:rPr>
              <a:t> </a:t>
            </a:r>
            <a:r>
              <a:rPr sz="2900" spc="-110" dirty="0">
                <a:solidFill>
                  <a:srgbClr val="454545"/>
                </a:solidFill>
                <a:latin typeface="Trebuchet MS"/>
                <a:cs typeface="Trebuchet MS"/>
              </a:rPr>
              <a:t>intervention,</a:t>
            </a:r>
            <a:r>
              <a:rPr sz="2900" spc="20" dirty="0">
                <a:solidFill>
                  <a:srgbClr val="454545"/>
                </a:solidFill>
                <a:latin typeface="Trebuchet MS"/>
                <a:cs typeface="Trebuchet MS"/>
              </a:rPr>
              <a:t> </a:t>
            </a:r>
            <a:r>
              <a:rPr sz="2900" spc="-25" dirty="0">
                <a:solidFill>
                  <a:srgbClr val="454545"/>
                </a:solidFill>
                <a:latin typeface="Trebuchet MS"/>
                <a:cs typeface="Trebuchet MS"/>
              </a:rPr>
              <a:t>making</a:t>
            </a:r>
            <a:r>
              <a:rPr sz="2900" spc="20" dirty="0">
                <a:solidFill>
                  <a:srgbClr val="454545"/>
                </a:solidFill>
                <a:latin typeface="Trebuchet MS"/>
                <a:cs typeface="Trebuchet MS"/>
              </a:rPr>
              <a:t> </a:t>
            </a:r>
            <a:r>
              <a:rPr sz="2900" spc="45" dirty="0">
                <a:solidFill>
                  <a:srgbClr val="454545"/>
                </a:solidFill>
                <a:latin typeface="Trebuchet MS"/>
                <a:cs typeface="Trebuchet MS"/>
              </a:rPr>
              <a:t>disease</a:t>
            </a:r>
            <a:r>
              <a:rPr sz="2900" spc="15" dirty="0">
                <a:solidFill>
                  <a:srgbClr val="454545"/>
                </a:solidFill>
                <a:latin typeface="Trebuchet MS"/>
                <a:cs typeface="Trebuchet MS"/>
              </a:rPr>
              <a:t> </a:t>
            </a:r>
            <a:r>
              <a:rPr sz="2900" spc="20" dirty="0">
                <a:solidFill>
                  <a:srgbClr val="454545"/>
                </a:solidFill>
                <a:latin typeface="Trebuchet MS"/>
                <a:cs typeface="Trebuchet MS"/>
              </a:rPr>
              <a:t>diagnosis </a:t>
            </a:r>
            <a:r>
              <a:rPr sz="2900" spc="-20" dirty="0">
                <a:solidFill>
                  <a:srgbClr val="454545"/>
                </a:solidFill>
                <a:latin typeface="Trebuchet MS"/>
                <a:cs typeface="Trebuchet MS"/>
              </a:rPr>
              <a:t>more </a:t>
            </a:r>
            <a:r>
              <a:rPr sz="2900" spc="-860" dirty="0">
                <a:solidFill>
                  <a:srgbClr val="454545"/>
                </a:solidFill>
                <a:latin typeface="Trebuchet MS"/>
                <a:cs typeface="Trebuchet MS"/>
              </a:rPr>
              <a:t> </a:t>
            </a:r>
            <a:r>
              <a:rPr sz="2900" spc="30" dirty="0">
                <a:solidFill>
                  <a:srgbClr val="454545"/>
                </a:solidFill>
                <a:latin typeface="Trebuchet MS"/>
                <a:cs typeface="Trebuchet MS"/>
              </a:rPr>
              <a:t>accessible</a:t>
            </a:r>
            <a:r>
              <a:rPr sz="2900" spc="10" dirty="0">
                <a:solidFill>
                  <a:srgbClr val="454545"/>
                </a:solidFill>
                <a:latin typeface="Trebuchet MS"/>
                <a:cs typeface="Trebuchet MS"/>
              </a:rPr>
              <a:t> </a:t>
            </a:r>
            <a:r>
              <a:rPr sz="2900" spc="-105" dirty="0">
                <a:solidFill>
                  <a:srgbClr val="454545"/>
                </a:solidFill>
                <a:latin typeface="Trebuchet MS"/>
                <a:cs typeface="Trebuchet MS"/>
              </a:rPr>
              <a:t>to</a:t>
            </a:r>
            <a:r>
              <a:rPr sz="2900" spc="10" dirty="0">
                <a:solidFill>
                  <a:srgbClr val="454545"/>
                </a:solidFill>
                <a:latin typeface="Trebuchet MS"/>
                <a:cs typeface="Trebuchet MS"/>
              </a:rPr>
              <a:t> </a:t>
            </a:r>
            <a:r>
              <a:rPr sz="2900" spc="-20" dirty="0">
                <a:solidFill>
                  <a:srgbClr val="454545"/>
                </a:solidFill>
                <a:latin typeface="Trebuchet MS"/>
                <a:cs typeface="Trebuchet MS"/>
              </a:rPr>
              <a:t>farmers</a:t>
            </a:r>
            <a:r>
              <a:rPr sz="2900" spc="15" dirty="0">
                <a:solidFill>
                  <a:srgbClr val="454545"/>
                </a:solidFill>
                <a:latin typeface="Trebuchet MS"/>
                <a:cs typeface="Trebuchet MS"/>
              </a:rPr>
              <a:t> </a:t>
            </a:r>
            <a:r>
              <a:rPr sz="2900" spc="-125" dirty="0">
                <a:solidFill>
                  <a:srgbClr val="454545"/>
                </a:solidFill>
                <a:latin typeface="Trebuchet MS"/>
                <a:cs typeface="Trebuchet MS"/>
              </a:rPr>
              <a:t>with</a:t>
            </a:r>
            <a:r>
              <a:rPr sz="2900" spc="10" dirty="0">
                <a:solidFill>
                  <a:srgbClr val="454545"/>
                </a:solidFill>
                <a:latin typeface="Trebuchet MS"/>
                <a:cs typeface="Trebuchet MS"/>
              </a:rPr>
              <a:t> </a:t>
            </a:r>
            <a:r>
              <a:rPr sz="2900" spc="-140" dirty="0">
                <a:solidFill>
                  <a:srgbClr val="454545"/>
                </a:solidFill>
                <a:latin typeface="Trebuchet MS"/>
                <a:cs typeface="Trebuchet MS"/>
              </a:rPr>
              <a:t>limited</a:t>
            </a:r>
            <a:r>
              <a:rPr sz="2900" spc="15" dirty="0">
                <a:solidFill>
                  <a:srgbClr val="454545"/>
                </a:solidFill>
                <a:latin typeface="Trebuchet MS"/>
                <a:cs typeface="Trebuchet MS"/>
              </a:rPr>
              <a:t> </a:t>
            </a:r>
            <a:r>
              <a:rPr sz="2900" spc="-65" dirty="0">
                <a:solidFill>
                  <a:srgbClr val="454545"/>
                </a:solidFill>
                <a:latin typeface="Trebuchet MS"/>
                <a:cs typeface="Trebuchet MS"/>
              </a:rPr>
              <a:t>technical</a:t>
            </a:r>
            <a:r>
              <a:rPr sz="2900" spc="10" dirty="0">
                <a:solidFill>
                  <a:srgbClr val="454545"/>
                </a:solidFill>
                <a:latin typeface="Trebuchet MS"/>
                <a:cs typeface="Trebuchet MS"/>
              </a:rPr>
              <a:t> </a:t>
            </a:r>
            <a:r>
              <a:rPr sz="2900" spc="-50" dirty="0">
                <a:solidFill>
                  <a:srgbClr val="454545"/>
                </a:solidFill>
                <a:latin typeface="Trebuchet MS"/>
                <a:cs typeface="Trebuchet MS"/>
              </a:rPr>
              <a:t>knowledge.</a:t>
            </a:r>
            <a:r>
              <a:rPr sz="2900" spc="10" dirty="0">
                <a:solidFill>
                  <a:srgbClr val="454545"/>
                </a:solidFill>
                <a:latin typeface="Trebuchet MS"/>
                <a:cs typeface="Trebuchet MS"/>
              </a:rPr>
              <a:t> </a:t>
            </a:r>
            <a:r>
              <a:rPr sz="2900" spc="110" dirty="0">
                <a:solidFill>
                  <a:srgbClr val="454545"/>
                </a:solidFill>
                <a:latin typeface="Trebuchet MS"/>
                <a:cs typeface="Trebuchet MS"/>
              </a:rPr>
              <a:t>By</a:t>
            </a:r>
            <a:r>
              <a:rPr sz="2900" spc="15" dirty="0">
                <a:solidFill>
                  <a:srgbClr val="454545"/>
                </a:solidFill>
                <a:latin typeface="Trebuchet MS"/>
                <a:cs typeface="Trebuchet MS"/>
              </a:rPr>
              <a:t> </a:t>
            </a:r>
            <a:r>
              <a:rPr sz="2900" spc="-50" dirty="0">
                <a:solidFill>
                  <a:srgbClr val="454545"/>
                </a:solidFill>
                <a:latin typeface="Trebuchet MS"/>
                <a:cs typeface="Trebuchet MS"/>
              </a:rPr>
              <a:t>offering</a:t>
            </a:r>
            <a:r>
              <a:rPr sz="2900" spc="10" dirty="0">
                <a:solidFill>
                  <a:srgbClr val="454545"/>
                </a:solidFill>
                <a:latin typeface="Trebuchet MS"/>
                <a:cs typeface="Trebuchet MS"/>
              </a:rPr>
              <a:t> </a:t>
            </a:r>
            <a:r>
              <a:rPr sz="2900" spc="-80" dirty="0">
                <a:solidFill>
                  <a:srgbClr val="454545"/>
                </a:solidFill>
                <a:latin typeface="Trebuchet MS"/>
                <a:cs typeface="Trebuchet MS"/>
              </a:rPr>
              <a:t>quick,</a:t>
            </a:r>
            <a:r>
              <a:rPr sz="2900" spc="15" dirty="0">
                <a:solidFill>
                  <a:srgbClr val="454545"/>
                </a:solidFill>
                <a:latin typeface="Trebuchet MS"/>
                <a:cs typeface="Trebuchet MS"/>
              </a:rPr>
              <a:t> </a:t>
            </a:r>
            <a:r>
              <a:rPr sz="2900" spc="-15" dirty="0">
                <a:solidFill>
                  <a:srgbClr val="454545"/>
                </a:solidFill>
                <a:latin typeface="Trebuchet MS"/>
                <a:cs typeface="Trebuchet MS"/>
              </a:rPr>
              <a:t>accurate</a:t>
            </a:r>
            <a:r>
              <a:rPr sz="2900" spc="10" dirty="0">
                <a:solidFill>
                  <a:srgbClr val="454545"/>
                </a:solidFill>
                <a:latin typeface="Trebuchet MS"/>
                <a:cs typeface="Trebuchet MS"/>
              </a:rPr>
              <a:t> </a:t>
            </a:r>
            <a:r>
              <a:rPr sz="2900" spc="-75" dirty="0">
                <a:solidFill>
                  <a:srgbClr val="454545"/>
                </a:solidFill>
                <a:latin typeface="Trebuchet MS"/>
                <a:cs typeface="Trebuchet MS"/>
              </a:rPr>
              <a:t>results,</a:t>
            </a:r>
            <a:r>
              <a:rPr sz="2900" spc="10" dirty="0">
                <a:solidFill>
                  <a:srgbClr val="454545"/>
                </a:solidFill>
                <a:latin typeface="Trebuchet MS"/>
                <a:cs typeface="Trebuchet MS"/>
              </a:rPr>
              <a:t> </a:t>
            </a:r>
            <a:r>
              <a:rPr sz="2900" spc="-65" dirty="0">
                <a:solidFill>
                  <a:srgbClr val="454545"/>
                </a:solidFill>
                <a:latin typeface="Trebuchet MS"/>
                <a:cs typeface="Trebuchet MS"/>
              </a:rPr>
              <a:t>the </a:t>
            </a:r>
            <a:r>
              <a:rPr sz="2900" spc="-60" dirty="0">
                <a:solidFill>
                  <a:srgbClr val="454545"/>
                </a:solidFill>
                <a:latin typeface="Trebuchet MS"/>
                <a:cs typeface="Trebuchet MS"/>
              </a:rPr>
              <a:t> </a:t>
            </a:r>
            <a:r>
              <a:rPr sz="2900" spc="-30" dirty="0">
                <a:solidFill>
                  <a:srgbClr val="454545"/>
                </a:solidFill>
                <a:latin typeface="Trebuchet MS"/>
                <a:cs typeface="Trebuchet MS"/>
              </a:rPr>
              <a:t>website</a:t>
            </a:r>
            <a:r>
              <a:rPr sz="2900" spc="15" dirty="0">
                <a:solidFill>
                  <a:srgbClr val="454545"/>
                </a:solidFill>
                <a:latin typeface="Trebuchet MS"/>
                <a:cs typeface="Trebuchet MS"/>
              </a:rPr>
              <a:t> </a:t>
            </a:r>
            <a:r>
              <a:rPr sz="2900" spc="-5" dirty="0">
                <a:solidFill>
                  <a:srgbClr val="454545"/>
                </a:solidFill>
                <a:latin typeface="Trebuchet MS"/>
                <a:cs typeface="Trebuchet MS"/>
              </a:rPr>
              <a:t>enables</a:t>
            </a:r>
            <a:r>
              <a:rPr sz="2900" spc="20" dirty="0">
                <a:solidFill>
                  <a:srgbClr val="454545"/>
                </a:solidFill>
                <a:latin typeface="Trebuchet MS"/>
                <a:cs typeface="Trebuchet MS"/>
              </a:rPr>
              <a:t> </a:t>
            </a:r>
            <a:r>
              <a:rPr sz="2900" spc="-135" dirty="0">
                <a:solidFill>
                  <a:srgbClr val="454545"/>
                </a:solidFill>
                <a:latin typeface="Trebuchet MS"/>
                <a:cs typeface="Trebuchet MS"/>
              </a:rPr>
              <a:t>timely</a:t>
            </a:r>
            <a:r>
              <a:rPr sz="2900" spc="20" dirty="0">
                <a:solidFill>
                  <a:srgbClr val="454545"/>
                </a:solidFill>
                <a:latin typeface="Trebuchet MS"/>
                <a:cs typeface="Trebuchet MS"/>
              </a:rPr>
              <a:t> </a:t>
            </a:r>
            <a:r>
              <a:rPr sz="2900" spc="-110" dirty="0">
                <a:solidFill>
                  <a:srgbClr val="454545"/>
                </a:solidFill>
                <a:latin typeface="Trebuchet MS"/>
                <a:cs typeface="Trebuchet MS"/>
              </a:rPr>
              <a:t>intervention,</a:t>
            </a:r>
            <a:r>
              <a:rPr sz="2900" spc="20" dirty="0">
                <a:solidFill>
                  <a:srgbClr val="454545"/>
                </a:solidFill>
                <a:latin typeface="Trebuchet MS"/>
                <a:cs typeface="Trebuchet MS"/>
              </a:rPr>
              <a:t> </a:t>
            </a:r>
            <a:r>
              <a:rPr sz="2900" spc="-55" dirty="0">
                <a:solidFill>
                  <a:srgbClr val="454545"/>
                </a:solidFill>
                <a:latin typeface="Trebuchet MS"/>
                <a:cs typeface="Trebuchet MS"/>
              </a:rPr>
              <a:t>helping</a:t>
            </a:r>
            <a:r>
              <a:rPr sz="2900" spc="15" dirty="0">
                <a:solidFill>
                  <a:srgbClr val="454545"/>
                </a:solidFill>
                <a:latin typeface="Trebuchet MS"/>
                <a:cs typeface="Trebuchet MS"/>
              </a:rPr>
              <a:t> </a:t>
            </a:r>
            <a:r>
              <a:rPr sz="2900" spc="-40" dirty="0">
                <a:solidFill>
                  <a:srgbClr val="454545"/>
                </a:solidFill>
                <a:latin typeface="Trebuchet MS"/>
                <a:cs typeface="Trebuchet MS"/>
              </a:rPr>
              <a:t>prevent</a:t>
            </a:r>
            <a:r>
              <a:rPr sz="2900" spc="20" dirty="0">
                <a:solidFill>
                  <a:srgbClr val="454545"/>
                </a:solidFill>
                <a:latin typeface="Trebuchet MS"/>
                <a:cs typeface="Trebuchet MS"/>
              </a:rPr>
              <a:t> </a:t>
            </a:r>
            <a:r>
              <a:rPr sz="2900" spc="-65" dirty="0">
                <a:solidFill>
                  <a:srgbClr val="454545"/>
                </a:solidFill>
                <a:latin typeface="Trebuchet MS"/>
                <a:cs typeface="Trebuchet MS"/>
              </a:rPr>
              <a:t>the</a:t>
            </a:r>
            <a:r>
              <a:rPr sz="2900" spc="20" dirty="0">
                <a:solidFill>
                  <a:srgbClr val="454545"/>
                </a:solidFill>
                <a:latin typeface="Trebuchet MS"/>
                <a:cs typeface="Trebuchet MS"/>
              </a:rPr>
              <a:t> </a:t>
            </a:r>
            <a:r>
              <a:rPr sz="2900" spc="40" dirty="0">
                <a:solidFill>
                  <a:srgbClr val="454545"/>
                </a:solidFill>
                <a:latin typeface="Trebuchet MS"/>
                <a:cs typeface="Trebuchet MS"/>
              </a:rPr>
              <a:t>spread</a:t>
            </a:r>
            <a:r>
              <a:rPr sz="2900" spc="20" dirty="0">
                <a:solidFill>
                  <a:srgbClr val="454545"/>
                </a:solidFill>
                <a:latin typeface="Trebuchet MS"/>
                <a:cs typeface="Trebuchet MS"/>
              </a:rPr>
              <a:t> </a:t>
            </a:r>
            <a:r>
              <a:rPr sz="2900" spc="-45" dirty="0">
                <a:solidFill>
                  <a:srgbClr val="454545"/>
                </a:solidFill>
                <a:latin typeface="Trebuchet MS"/>
                <a:cs typeface="Trebuchet MS"/>
              </a:rPr>
              <a:t>of</a:t>
            </a:r>
            <a:r>
              <a:rPr sz="2900" spc="20" dirty="0">
                <a:solidFill>
                  <a:srgbClr val="454545"/>
                </a:solidFill>
                <a:latin typeface="Trebuchet MS"/>
                <a:cs typeface="Trebuchet MS"/>
              </a:rPr>
              <a:t> </a:t>
            </a:r>
            <a:r>
              <a:rPr sz="2900" spc="70" dirty="0">
                <a:solidFill>
                  <a:srgbClr val="454545"/>
                </a:solidFill>
                <a:latin typeface="Trebuchet MS"/>
                <a:cs typeface="Trebuchet MS"/>
              </a:rPr>
              <a:t>diseases</a:t>
            </a:r>
            <a:r>
              <a:rPr sz="2900" spc="15" dirty="0">
                <a:solidFill>
                  <a:srgbClr val="454545"/>
                </a:solidFill>
                <a:latin typeface="Trebuchet MS"/>
                <a:cs typeface="Trebuchet MS"/>
              </a:rPr>
              <a:t> and</a:t>
            </a:r>
            <a:r>
              <a:rPr sz="2900" spc="20" dirty="0">
                <a:solidFill>
                  <a:srgbClr val="454545"/>
                </a:solidFill>
                <a:latin typeface="Trebuchet MS"/>
                <a:cs typeface="Trebuchet MS"/>
              </a:rPr>
              <a:t> </a:t>
            </a:r>
            <a:r>
              <a:rPr sz="2900" spc="-5" dirty="0">
                <a:solidFill>
                  <a:srgbClr val="454545"/>
                </a:solidFill>
                <a:latin typeface="Trebuchet MS"/>
                <a:cs typeface="Trebuchet MS"/>
              </a:rPr>
              <a:t>reducing</a:t>
            </a:r>
            <a:r>
              <a:rPr sz="2900" spc="20" dirty="0">
                <a:solidFill>
                  <a:srgbClr val="454545"/>
                </a:solidFill>
                <a:latin typeface="Trebuchet MS"/>
                <a:cs typeface="Trebuchet MS"/>
              </a:rPr>
              <a:t> </a:t>
            </a:r>
            <a:r>
              <a:rPr sz="2900" spc="35" dirty="0">
                <a:solidFill>
                  <a:srgbClr val="454545"/>
                </a:solidFill>
                <a:latin typeface="Trebuchet MS"/>
                <a:cs typeface="Trebuchet MS"/>
              </a:rPr>
              <a:t>crop </a:t>
            </a:r>
            <a:r>
              <a:rPr sz="2900" spc="40" dirty="0">
                <a:solidFill>
                  <a:srgbClr val="454545"/>
                </a:solidFill>
                <a:latin typeface="Trebuchet MS"/>
                <a:cs typeface="Trebuchet MS"/>
              </a:rPr>
              <a:t> </a:t>
            </a:r>
            <a:r>
              <a:rPr sz="2900" dirty="0">
                <a:solidFill>
                  <a:srgbClr val="454545"/>
                </a:solidFill>
                <a:latin typeface="Trebuchet MS"/>
                <a:cs typeface="Trebuchet MS"/>
              </a:rPr>
              <a:t>losses.</a:t>
            </a:r>
            <a:endParaRPr sz="2900">
              <a:latin typeface="Trebuchet MS"/>
              <a:cs typeface="Trebuchet MS"/>
            </a:endParaRPr>
          </a:p>
        </p:txBody>
      </p:sp>
      <p:sp>
        <p:nvSpPr>
          <p:cNvPr id="5" name="object 5"/>
          <p:cNvSpPr/>
          <p:nvPr/>
        </p:nvSpPr>
        <p:spPr>
          <a:xfrm>
            <a:off x="16913366" y="0"/>
            <a:ext cx="1374775" cy="1739264"/>
          </a:xfrm>
          <a:custGeom>
            <a:avLst/>
            <a:gdLst/>
            <a:ahLst/>
            <a:cxnLst/>
            <a:rect l="l" t="t" r="r" b="b"/>
            <a:pathLst>
              <a:path w="1374775" h="1739264">
                <a:moveTo>
                  <a:pt x="1047749" y="1739038"/>
                </a:moveTo>
                <a:lnTo>
                  <a:pt x="0" y="691288"/>
                </a:lnTo>
                <a:lnTo>
                  <a:pt x="691288" y="0"/>
                </a:lnTo>
                <a:lnTo>
                  <a:pt x="1374633" y="0"/>
                </a:lnTo>
                <a:lnTo>
                  <a:pt x="1374633" y="1412154"/>
                </a:lnTo>
                <a:lnTo>
                  <a:pt x="1047749" y="1739038"/>
                </a:lnTo>
                <a:close/>
              </a:path>
            </a:pathLst>
          </a:custGeom>
          <a:solidFill>
            <a:srgbClr val="454545"/>
          </a:solidFill>
        </p:spPr>
        <p:txBody>
          <a:bodyPr wrap="square" lIns="0" tIns="0" rIns="0" bIns="0" rtlCol="0"/>
          <a:lstStyle/>
          <a:p>
            <a:endParaRPr/>
          </a:p>
        </p:txBody>
      </p:sp>
      <p:sp>
        <p:nvSpPr>
          <p:cNvPr id="7" name="object 7"/>
          <p:cNvSpPr/>
          <p:nvPr/>
        </p:nvSpPr>
        <p:spPr>
          <a:xfrm>
            <a:off x="0" y="7941729"/>
            <a:ext cx="1287780" cy="2345690"/>
          </a:xfrm>
          <a:custGeom>
            <a:avLst/>
            <a:gdLst/>
            <a:ahLst/>
            <a:cxnLst/>
            <a:rect l="l" t="t" r="r" b="b"/>
            <a:pathLst>
              <a:path w="1287780" h="2345690">
                <a:moveTo>
                  <a:pt x="1287246" y="2147455"/>
                </a:moveTo>
                <a:lnTo>
                  <a:pt x="1286065" y="2108898"/>
                </a:lnTo>
                <a:lnTo>
                  <a:pt x="1283462" y="2070417"/>
                </a:lnTo>
                <a:lnTo>
                  <a:pt x="1279448" y="2032050"/>
                </a:lnTo>
                <a:lnTo>
                  <a:pt x="1274025" y="1993861"/>
                </a:lnTo>
                <a:lnTo>
                  <a:pt x="1267193" y="1955901"/>
                </a:lnTo>
                <a:lnTo>
                  <a:pt x="1258976" y="1918220"/>
                </a:lnTo>
                <a:lnTo>
                  <a:pt x="1249375" y="1880857"/>
                </a:lnTo>
                <a:lnTo>
                  <a:pt x="1238402" y="1843887"/>
                </a:lnTo>
                <a:lnTo>
                  <a:pt x="1226083" y="1807337"/>
                </a:lnTo>
                <a:lnTo>
                  <a:pt x="1212418" y="1771269"/>
                </a:lnTo>
                <a:lnTo>
                  <a:pt x="1197444" y="1735721"/>
                </a:lnTo>
                <a:lnTo>
                  <a:pt x="1181163" y="1700745"/>
                </a:lnTo>
                <a:lnTo>
                  <a:pt x="1163612" y="1666405"/>
                </a:lnTo>
                <a:lnTo>
                  <a:pt x="1144803" y="1632724"/>
                </a:lnTo>
                <a:lnTo>
                  <a:pt x="1124775" y="1599768"/>
                </a:lnTo>
                <a:lnTo>
                  <a:pt x="1103541" y="1567561"/>
                </a:lnTo>
                <a:lnTo>
                  <a:pt x="1081138" y="1536166"/>
                </a:lnTo>
                <a:lnTo>
                  <a:pt x="1057592" y="1505610"/>
                </a:lnTo>
                <a:lnTo>
                  <a:pt x="1032941" y="1475955"/>
                </a:lnTo>
                <a:lnTo>
                  <a:pt x="1007211" y="1447215"/>
                </a:lnTo>
                <a:lnTo>
                  <a:pt x="980452" y="1419440"/>
                </a:lnTo>
                <a:lnTo>
                  <a:pt x="952677" y="1392669"/>
                </a:lnTo>
                <a:lnTo>
                  <a:pt x="923937" y="1366951"/>
                </a:lnTo>
                <a:lnTo>
                  <a:pt x="894270" y="1342288"/>
                </a:lnTo>
                <a:lnTo>
                  <a:pt x="863727" y="1318755"/>
                </a:lnTo>
                <a:lnTo>
                  <a:pt x="832319" y="1296352"/>
                </a:lnTo>
                <a:lnTo>
                  <a:pt x="800125" y="1275118"/>
                </a:lnTo>
                <a:lnTo>
                  <a:pt x="767156" y="1255077"/>
                </a:lnTo>
                <a:lnTo>
                  <a:pt x="733488" y="1236281"/>
                </a:lnTo>
                <a:lnTo>
                  <a:pt x="699135" y="1218730"/>
                </a:lnTo>
                <a:lnTo>
                  <a:pt x="664171" y="1202448"/>
                </a:lnTo>
                <a:lnTo>
                  <a:pt x="628624" y="1187475"/>
                </a:lnTo>
                <a:lnTo>
                  <a:pt x="592556" y="1173810"/>
                </a:lnTo>
                <a:lnTo>
                  <a:pt x="556006" y="1161491"/>
                </a:lnTo>
                <a:lnTo>
                  <a:pt x="519023" y="1150518"/>
                </a:lnTo>
                <a:lnTo>
                  <a:pt x="481672" y="1140917"/>
                </a:lnTo>
                <a:lnTo>
                  <a:pt x="443979" y="1132700"/>
                </a:lnTo>
                <a:lnTo>
                  <a:pt x="406019" y="1125867"/>
                </a:lnTo>
                <a:lnTo>
                  <a:pt x="401853" y="1125232"/>
                </a:lnTo>
                <a:lnTo>
                  <a:pt x="763536" y="763536"/>
                </a:lnTo>
                <a:lnTo>
                  <a:pt x="0" y="0"/>
                </a:lnTo>
                <a:lnTo>
                  <a:pt x="0" y="1140333"/>
                </a:lnTo>
                <a:lnTo>
                  <a:pt x="0" y="1527086"/>
                </a:lnTo>
                <a:lnTo>
                  <a:pt x="0" y="2345271"/>
                </a:lnTo>
                <a:lnTo>
                  <a:pt x="1270850" y="2345271"/>
                </a:lnTo>
                <a:lnTo>
                  <a:pt x="1277797" y="2301316"/>
                </a:lnTo>
                <a:lnTo>
                  <a:pt x="1282280" y="2263013"/>
                </a:lnTo>
                <a:lnTo>
                  <a:pt x="1285354" y="2224557"/>
                </a:lnTo>
                <a:lnTo>
                  <a:pt x="1287018" y="2186025"/>
                </a:lnTo>
                <a:lnTo>
                  <a:pt x="1287246" y="2173173"/>
                </a:lnTo>
                <a:lnTo>
                  <a:pt x="1287246" y="2147455"/>
                </a:lnTo>
                <a:close/>
              </a:path>
            </a:pathLst>
          </a:custGeom>
          <a:solidFill>
            <a:srgbClr val="454545"/>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p:nvPr/>
        </p:nvSpPr>
        <p:spPr>
          <a:xfrm>
            <a:off x="642986" y="2394383"/>
            <a:ext cx="10846435" cy="6245225"/>
          </a:xfrm>
          <a:prstGeom prst="rect">
            <a:avLst/>
          </a:prstGeom>
        </p:spPr>
        <p:txBody>
          <a:bodyPr vert="horz" wrap="square" lIns="0" tIns="10795" rIns="0" bIns="0" rtlCol="0">
            <a:spAutoFit/>
          </a:bodyPr>
          <a:lstStyle/>
          <a:p>
            <a:pPr marL="12700" marR="5080">
              <a:lnSpc>
                <a:spcPct val="118900"/>
              </a:lnSpc>
              <a:spcBef>
                <a:spcPts val="85"/>
              </a:spcBef>
            </a:pPr>
            <a:r>
              <a:rPr sz="2900" spc="170" dirty="0">
                <a:solidFill>
                  <a:srgbClr val="F2F5F1"/>
                </a:solidFill>
                <a:latin typeface="Trebuchet MS"/>
                <a:cs typeface="Trebuchet MS"/>
              </a:rPr>
              <a:t>In</a:t>
            </a:r>
            <a:r>
              <a:rPr sz="2900" spc="10" dirty="0">
                <a:solidFill>
                  <a:srgbClr val="F2F5F1"/>
                </a:solidFill>
                <a:latin typeface="Trebuchet MS"/>
                <a:cs typeface="Trebuchet MS"/>
              </a:rPr>
              <a:t> </a:t>
            </a:r>
            <a:r>
              <a:rPr sz="2900" spc="-105" dirty="0">
                <a:solidFill>
                  <a:srgbClr val="F2F5F1"/>
                </a:solidFill>
                <a:latin typeface="Trebuchet MS"/>
                <a:cs typeface="Trebuchet MS"/>
              </a:rPr>
              <a:t>plant</a:t>
            </a:r>
            <a:r>
              <a:rPr sz="2900" spc="15" dirty="0">
                <a:solidFill>
                  <a:srgbClr val="F2F5F1"/>
                </a:solidFill>
                <a:latin typeface="Trebuchet MS"/>
                <a:cs typeface="Trebuchet MS"/>
              </a:rPr>
              <a:t> </a:t>
            </a:r>
            <a:r>
              <a:rPr sz="2900" spc="45" dirty="0">
                <a:solidFill>
                  <a:srgbClr val="F2F5F1"/>
                </a:solidFill>
                <a:latin typeface="Trebuchet MS"/>
                <a:cs typeface="Trebuchet MS"/>
              </a:rPr>
              <a:t>disease</a:t>
            </a:r>
            <a:r>
              <a:rPr sz="2900" spc="10" dirty="0">
                <a:solidFill>
                  <a:srgbClr val="F2F5F1"/>
                </a:solidFill>
                <a:latin typeface="Trebuchet MS"/>
                <a:cs typeface="Trebuchet MS"/>
              </a:rPr>
              <a:t> </a:t>
            </a:r>
            <a:r>
              <a:rPr sz="2900" spc="-45" dirty="0">
                <a:solidFill>
                  <a:srgbClr val="F2F5F1"/>
                </a:solidFill>
                <a:latin typeface="Trebuchet MS"/>
                <a:cs typeface="Trebuchet MS"/>
              </a:rPr>
              <a:t>detection</a:t>
            </a:r>
            <a:r>
              <a:rPr sz="2900" spc="15" dirty="0">
                <a:solidFill>
                  <a:srgbClr val="F2F5F1"/>
                </a:solidFill>
                <a:latin typeface="Trebuchet MS"/>
                <a:cs typeface="Trebuchet MS"/>
              </a:rPr>
              <a:t> </a:t>
            </a:r>
            <a:r>
              <a:rPr sz="2900" spc="-50" dirty="0">
                <a:solidFill>
                  <a:srgbClr val="F2F5F1"/>
                </a:solidFill>
                <a:latin typeface="Trebuchet MS"/>
                <a:cs typeface="Trebuchet MS"/>
              </a:rPr>
              <a:t>websites,</a:t>
            </a:r>
            <a:r>
              <a:rPr sz="2900" spc="10" dirty="0">
                <a:solidFill>
                  <a:srgbClr val="F2F5F1"/>
                </a:solidFill>
                <a:latin typeface="Trebuchet MS"/>
                <a:cs typeface="Trebuchet MS"/>
              </a:rPr>
              <a:t> </a:t>
            </a:r>
            <a:r>
              <a:rPr sz="2900" spc="-50" dirty="0">
                <a:solidFill>
                  <a:srgbClr val="F2F5F1"/>
                </a:solidFill>
                <a:latin typeface="Trebuchet MS"/>
                <a:cs typeface="Trebuchet MS"/>
              </a:rPr>
              <a:t>Convolutional</a:t>
            </a:r>
            <a:r>
              <a:rPr sz="2900" spc="15" dirty="0">
                <a:solidFill>
                  <a:srgbClr val="F2F5F1"/>
                </a:solidFill>
                <a:latin typeface="Trebuchet MS"/>
                <a:cs typeface="Trebuchet MS"/>
              </a:rPr>
              <a:t> </a:t>
            </a:r>
            <a:r>
              <a:rPr sz="2900" spc="-40" dirty="0">
                <a:solidFill>
                  <a:srgbClr val="F2F5F1"/>
                </a:solidFill>
                <a:latin typeface="Trebuchet MS"/>
                <a:cs typeface="Trebuchet MS"/>
              </a:rPr>
              <a:t>Neural </a:t>
            </a:r>
            <a:r>
              <a:rPr sz="2900" spc="-35" dirty="0">
                <a:solidFill>
                  <a:srgbClr val="F2F5F1"/>
                </a:solidFill>
                <a:latin typeface="Trebuchet MS"/>
                <a:cs typeface="Trebuchet MS"/>
              </a:rPr>
              <a:t> </a:t>
            </a:r>
            <a:r>
              <a:rPr sz="2900" spc="25" dirty="0">
                <a:solidFill>
                  <a:srgbClr val="F2F5F1"/>
                </a:solidFill>
                <a:latin typeface="Trebuchet MS"/>
                <a:cs typeface="Trebuchet MS"/>
              </a:rPr>
              <a:t>Networks </a:t>
            </a:r>
            <a:r>
              <a:rPr sz="2900" spc="140" dirty="0">
                <a:solidFill>
                  <a:srgbClr val="F2F5F1"/>
                </a:solidFill>
                <a:latin typeface="Trebuchet MS"/>
                <a:cs typeface="Trebuchet MS"/>
              </a:rPr>
              <a:t>(CNNs) </a:t>
            </a:r>
            <a:r>
              <a:rPr sz="2900" spc="-55" dirty="0">
                <a:solidFill>
                  <a:srgbClr val="F2F5F1"/>
                </a:solidFill>
                <a:latin typeface="Trebuchet MS"/>
                <a:cs typeface="Trebuchet MS"/>
              </a:rPr>
              <a:t>are </a:t>
            </a:r>
            <a:r>
              <a:rPr sz="2900" spc="-10" dirty="0">
                <a:solidFill>
                  <a:srgbClr val="F2F5F1"/>
                </a:solidFill>
                <a:latin typeface="Trebuchet MS"/>
                <a:cs typeface="Trebuchet MS"/>
              </a:rPr>
              <a:t>commonly </a:t>
            </a:r>
            <a:r>
              <a:rPr sz="2900" spc="90" dirty="0">
                <a:solidFill>
                  <a:srgbClr val="F2F5F1"/>
                </a:solidFill>
                <a:latin typeface="Trebuchet MS"/>
                <a:cs typeface="Trebuchet MS"/>
              </a:rPr>
              <a:t>used </a:t>
            </a:r>
            <a:r>
              <a:rPr sz="2900" spc="-65" dirty="0">
                <a:solidFill>
                  <a:srgbClr val="F2F5F1"/>
                </a:solidFill>
                <a:latin typeface="Trebuchet MS"/>
                <a:cs typeface="Trebuchet MS"/>
              </a:rPr>
              <a:t>for </a:t>
            </a:r>
            <a:r>
              <a:rPr sz="2900" spc="-35" dirty="0">
                <a:solidFill>
                  <a:srgbClr val="F2F5F1"/>
                </a:solidFill>
                <a:latin typeface="Trebuchet MS"/>
                <a:cs typeface="Trebuchet MS"/>
              </a:rPr>
              <a:t>image </a:t>
            </a:r>
            <a:r>
              <a:rPr sz="2900" spc="-80" dirty="0">
                <a:solidFill>
                  <a:srgbClr val="F2F5F1"/>
                </a:solidFill>
                <a:latin typeface="Trebuchet MS"/>
                <a:cs typeface="Trebuchet MS"/>
              </a:rPr>
              <a:t>recognition. </a:t>
            </a:r>
            <a:r>
              <a:rPr sz="2900" spc="-75" dirty="0">
                <a:solidFill>
                  <a:srgbClr val="F2F5F1"/>
                </a:solidFill>
                <a:latin typeface="Trebuchet MS"/>
                <a:cs typeface="Trebuchet MS"/>
              </a:rPr>
              <a:t> </a:t>
            </a:r>
            <a:r>
              <a:rPr sz="2900" spc="35" dirty="0">
                <a:solidFill>
                  <a:srgbClr val="F2F5F1"/>
                </a:solidFill>
                <a:latin typeface="Trebuchet MS"/>
                <a:cs typeface="Trebuchet MS"/>
              </a:rPr>
              <a:t>These</a:t>
            </a:r>
            <a:r>
              <a:rPr sz="2900" spc="10" dirty="0">
                <a:solidFill>
                  <a:srgbClr val="F2F5F1"/>
                </a:solidFill>
                <a:latin typeface="Trebuchet MS"/>
                <a:cs typeface="Trebuchet MS"/>
              </a:rPr>
              <a:t> </a:t>
            </a:r>
            <a:r>
              <a:rPr sz="2900" spc="-45" dirty="0">
                <a:solidFill>
                  <a:srgbClr val="F2F5F1"/>
                </a:solidFill>
                <a:latin typeface="Trebuchet MS"/>
                <a:cs typeface="Trebuchet MS"/>
              </a:rPr>
              <a:t>algorithms</a:t>
            </a:r>
            <a:r>
              <a:rPr sz="2900" spc="10" dirty="0">
                <a:solidFill>
                  <a:srgbClr val="F2F5F1"/>
                </a:solidFill>
                <a:latin typeface="Trebuchet MS"/>
                <a:cs typeface="Trebuchet MS"/>
              </a:rPr>
              <a:t> </a:t>
            </a:r>
            <a:r>
              <a:rPr sz="2900" spc="-100" dirty="0">
                <a:solidFill>
                  <a:srgbClr val="F2F5F1"/>
                </a:solidFill>
                <a:latin typeface="Trebuchet MS"/>
                <a:cs typeface="Trebuchet MS"/>
              </a:rPr>
              <a:t>automatically</a:t>
            </a:r>
            <a:r>
              <a:rPr sz="2900" spc="10" dirty="0">
                <a:solidFill>
                  <a:srgbClr val="F2F5F1"/>
                </a:solidFill>
                <a:latin typeface="Trebuchet MS"/>
                <a:cs typeface="Trebuchet MS"/>
              </a:rPr>
              <a:t> </a:t>
            </a:r>
            <a:r>
              <a:rPr sz="2900" spc="-85" dirty="0">
                <a:solidFill>
                  <a:srgbClr val="F2F5F1"/>
                </a:solidFill>
                <a:latin typeface="Trebuchet MS"/>
                <a:cs typeface="Trebuchet MS"/>
              </a:rPr>
              <a:t>identify</a:t>
            </a:r>
            <a:r>
              <a:rPr sz="2900" spc="15" dirty="0">
                <a:solidFill>
                  <a:srgbClr val="F2F5F1"/>
                </a:solidFill>
                <a:latin typeface="Trebuchet MS"/>
                <a:cs typeface="Trebuchet MS"/>
              </a:rPr>
              <a:t> </a:t>
            </a:r>
            <a:r>
              <a:rPr sz="2900" spc="45" dirty="0">
                <a:solidFill>
                  <a:srgbClr val="F2F5F1"/>
                </a:solidFill>
                <a:latin typeface="Trebuchet MS"/>
                <a:cs typeface="Trebuchet MS"/>
              </a:rPr>
              <a:t>disease</a:t>
            </a:r>
            <a:r>
              <a:rPr sz="2900" spc="10" dirty="0">
                <a:solidFill>
                  <a:srgbClr val="F2F5F1"/>
                </a:solidFill>
                <a:latin typeface="Trebuchet MS"/>
                <a:cs typeface="Trebuchet MS"/>
              </a:rPr>
              <a:t> </a:t>
            </a:r>
            <a:r>
              <a:rPr sz="2900" spc="-40" dirty="0">
                <a:solidFill>
                  <a:srgbClr val="F2F5F1"/>
                </a:solidFill>
                <a:latin typeface="Trebuchet MS"/>
                <a:cs typeface="Trebuchet MS"/>
              </a:rPr>
              <a:t>patterns</a:t>
            </a:r>
            <a:r>
              <a:rPr sz="2900" spc="10" dirty="0">
                <a:solidFill>
                  <a:srgbClr val="F2F5F1"/>
                </a:solidFill>
                <a:latin typeface="Trebuchet MS"/>
                <a:cs typeface="Trebuchet MS"/>
              </a:rPr>
              <a:t> </a:t>
            </a:r>
            <a:r>
              <a:rPr sz="2900" spc="-150" dirty="0">
                <a:solidFill>
                  <a:srgbClr val="F2F5F1"/>
                </a:solidFill>
                <a:latin typeface="Trebuchet MS"/>
                <a:cs typeface="Trebuchet MS"/>
              </a:rPr>
              <a:t>in</a:t>
            </a:r>
            <a:r>
              <a:rPr sz="2900" spc="15" dirty="0">
                <a:solidFill>
                  <a:srgbClr val="F2F5F1"/>
                </a:solidFill>
                <a:latin typeface="Trebuchet MS"/>
                <a:cs typeface="Trebuchet MS"/>
              </a:rPr>
              <a:t> </a:t>
            </a:r>
            <a:r>
              <a:rPr sz="2900" spc="-105" dirty="0">
                <a:solidFill>
                  <a:srgbClr val="F2F5F1"/>
                </a:solidFill>
                <a:latin typeface="Trebuchet MS"/>
                <a:cs typeface="Trebuchet MS"/>
              </a:rPr>
              <a:t>plant </a:t>
            </a:r>
            <a:r>
              <a:rPr sz="2900" spc="-100" dirty="0">
                <a:solidFill>
                  <a:srgbClr val="F2F5F1"/>
                </a:solidFill>
                <a:latin typeface="Trebuchet MS"/>
                <a:cs typeface="Trebuchet MS"/>
              </a:rPr>
              <a:t> </a:t>
            </a:r>
            <a:r>
              <a:rPr sz="2900" spc="-15" dirty="0">
                <a:solidFill>
                  <a:srgbClr val="F2F5F1"/>
                </a:solidFill>
                <a:latin typeface="Trebuchet MS"/>
                <a:cs typeface="Trebuchet MS"/>
              </a:rPr>
              <a:t>leaves </a:t>
            </a:r>
            <a:r>
              <a:rPr sz="2900" spc="15" dirty="0">
                <a:solidFill>
                  <a:srgbClr val="F2F5F1"/>
                </a:solidFill>
                <a:latin typeface="Trebuchet MS"/>
                <a:cs typeface="Trebuchet MS"/>
              </a:rPr>
              <a:t>by </a:t>
            </a:r>
            <a:r>
              <a:rPr sz="2900" spc="50" dirty="0">
                <a:solidFill>
                  <a:srgbClr val="F2F5F1"/>
                </a:solidFill>
                <a:latin typeface="Trebuchet MS"/>
                <a:cs typeface="Trebuchet MS"/>
              </a:rPr>
              <a:t>processing </a:t>
            </a:r>
            <a:r>
              <a:rPr sz="2900" spc="-30" dirty="0">
                <a:solidFill>
                  <a:srgbClr val="F2F5F1"/>
                </a:solidFill>
                <a:latin typeface="Trebuchet MS"/>
                <a:cs typeface="Trebuchet MS"/>
              </a:rPr>
              <a:t>features </a:t>
            </a:r>
            <a:r>
              <a:rPr sz="2900" spc="100" dirty="0">
                <a:solidFill>
                  <a:srgbClr val="F2F5F1"/>
                </a:solidFill>
                <a:latin typeface="Trebuchet MS"/>
                <a:cs typeface="Trebuchet MS"/>
              </a:rPr>
              <a:t>such </a:t>
            </a:r>
            <a:r>
              <a:rPr sz="2900" spc="105" dirty="0">
                <a:solidFill>
                  <a:srgbClr val="F2F5F1"/>
                </a:solidFill>
                <a:latin typeface="Trebuchet MS"/>
                <a:cs typeface="Trebuchet MS"/>
              </a:rPr>
              <a:t>as </a:t>
            </a:r>
            <a:r>
              <a:rPr sz="2900" spc="-10" dirty="0">
                <a:solidFill>
                  <a:srgbClr val="F2F5F1"/>
                </a:solidFill>
                <a:latin typeface="Trebuchet MS"/>
                <a:cs typeface="Trebuchet MS"/>
              </a:rPr>
              <a:t>spots, </a:t>
            </a:r>
            <a:r>
              <a:rPr sz="2900" spc="-70" dirty="0">
                <a:solidFill>
                  <a:srgbClr val="F2F5F1"/>
                </a:solidFill>
                <a:latin typeface="Trebuchet MS"/>
                <a:cs typeface="Trebuchet MS"/>
              </a:rPr>
              <a:t>discoloration, </a:t>
            </a:r>
            <a:r>
              <a:rPr sz="2900" spc="15" dirty="0">
                <a:solidFill>
                  <a:srgbClr val="F2F5F1"/>
                </a:solidFill>
                <a:latin typeface="Trebuchet MS"/>
                <a:cs typeface="Trebuchet MS"/>
              </a:rPr>
              <a:t>and </a:t>
            </a:r>
            <a:r>
              <a:rPr sz="2900" spc="20" dirty="0">
                <a:solidFill>
                  <a:srgbClr val="F2F5F1"/>
                </a:solidFill>
                <a:latin typeface="Trebuchet MS"/>
                <a:cs typeface="Trebuchet MS"/>
              </a:rPr>
              <a:t> </a:t>
            </a:r>
            <a:r>
              <a:rPr sz="2900" spc="-135" dirty="0">
                <a:solidFill>
                  <a:srgbClr val="F2F5F1"/>
                </a:solidFill>
                <a:latin typeface="Trebuchet MS"/>
                <a:cs typeface="Trebuchet MS"/>
              </a:rPr>
              <a:t>texture.</a:t>
            </a:r>
            <a:r>
              <a:rPr sz="2900" spc="10" dirty="0">
                <a:solidFill>
                  <a:srgbClr val="F2F5F1"/>
                </a:solidFill>
                <a:latin typeface="Trebuchet MS"/>
                <a:cs typeface="Trebuchet MS"/>
              </a:rPr>
              <a:t> </a:t>
            </a:r>
            <a:r>
              <a:rPr sz="2900" spc="260" dirty="0">
                <a:solidFill>
                  <a:srgbClr val="F2F5F1"/>
                </a:solidFill>
                <a:latin typeface="Trebuchet MS"/>
                <a:cs typeface="Trebuchet MS"/>
              </a:rPr>
              <a:t>CNNs</a:t>
            </a:r>
            <a:r>
              <a:rPr sz="2900" spc="10" dirty="0">
                <a:solidFill>
                  <a:srgbClr val="F2F5F1"/>
                </a:solidFill>
                <a:latin typeface="Trebuchet MS"/>
                <a:cs typeface="Trebuchet MS"/>
              </a:rPr>
              <a:t> </a:t>
            </a:r>
            <a:r>
              <a:rPr sz="2900" spc="-55" dirty="0">
                <a:solidFill>
                  <a:srgbClr val="F2F5F1"/>
                </a:solidFill>
                <a:latin typeface="Trebuchet MS"/>
                <a:cs typeface="Trebuchet MS"/>
              </a:rPr>
              <a:t>are</a:t>
            </a:r>
            <a:r>
              <a:rPr sz="2900" spc="10" dirty="0">
                <a:solidFill>
                  <a:srgbClr val="F2F5F1"/>
                </a:solidFill>
                <a:latin typeface="Trebuchet MS"/>
                <a:cs typeface="Trebuchet MS"/>
              </a:rPr>
              <a:t> </a:t>
            </a:r>
            <a:r>
              <a:rPr sz="2900" spc="-75" dirty="0">
                <a:solidFill>
                  <a:srgbClr val="F2F5F1"/>
                </a:solidFill>
                <a:latin typeface="Trebuchet MS"/>
                <a:cs typeface="Trebuchet MS"/>
              </a:rPr>
              <a:t>trained</a:t>
            </a:r>
            <a:r>
              <a:rPr sz="2900" spc="10" dirty="0">
                <a:solidFill>
                  <a:srgbClr val="F2F5F1"/>
                </a:solidFill>
                <a:latin typeface="Trebuchet MS"/>
                <a:cs typeface="Trebuchet MS"/>
              </a:rPr>
              <a:t> </a:t>
            </a:r>
            <a:r>
              <a:rPr sz="2900" spc="20" dirty="0">
                <a:solidFill>
                  <a:srgbClr val="F2F5F1"/>
                </a:solidFill>
                <a:latin typeface="Trebuchet MS"/>
                <a:cs typeface="Trebuchet MS"/>
              </a:rPr>
              <a:t>on</a:t>
            </a:r>
            <a:r>
              <a:rPr sz="2900" spc="10" dirty="0">
                <a:solidFill>
                  <a:srgbClr val="F2F5F1"/>
                </a:solidFill>
                <a:latin typeface="Trebuchet MS"/>
                <a:cs typeface="Trebuchet MS"/>
              </a:rPr>
              <a:t> </a:t>
            </a:r>
            <a:r>
              <a:rPr sz="2900" spc="-60" dirty="0">
                <a:solidFill>
                  <a:srgbClr val="F2F5F1"/>
                </a:solidFill>
                <a:latin typeface="Trebuchet MS"/>
                <a:cs typeface="Trebuchet MS"/>
              </a:rPr>
              <a:t>large</a:t>
            </a:r>
            <a:r>
              <a:rPr sz="2900" spc="15" dirty="0">
                <a:solidFill>
                  <a:srgbClr val="F2F5F1"/>
                </a:solidFill>
                <a:latin typeface="Trebuchet MS"/>
                <a:cs typeface="Trebuchet MS"/>
              </a:rPr>
              <a:t> datasets</a:t>
            </a:r>
            <a:r>
              <a:rPr sz="2900" spc="10" dirty="0">
                <a:solidFill>
                  <a:srgbClr val="F2F5F1"/>
                </a:solidFill>
                <a:latin typeface="Trebuchet MS"/>
                <a:cs typeface="Trebuchet MS"/>
              </a:rPr>
              <a:t> </a:t>
            </a:r>
            <a:r>
              <a:rPr sz="2900" spc="-45" dirty="0">
                <a:solidFill>
                  <a:srgbClr val="F2F5F1"/>
                </a:solidFill>
                <a:latin typeface="Trebuchet MS"/>
                <a:cs typeface="Trebuchet MS"/>
              </a:rPr>
              <a:t>of</a:t>
            </a:r>
            <a:r>
              <a:rPr sz="2900" spc="10" dirty="0">
                <a:solidFill>
                  <a:srgbClr val="F2F5F1"/>
                </a:solidFill>
                <a:latin typeface="Trebuchet MS"/>
                <a:cs typeface="Trebuchet MS"/>
              </a:rPr>
              <a:t> </a:t>
            </a:r>
            <a:r>
              <a:rPr sz="2900" spc="-65" dirty="0">
                <a:solidFill>
                  <a:srgbClr val="F2F5F1"/>
                </a:solidFill>
                <a:latin typeface="Trebuchet MS"/>
                <a:cs typeface="Trebuchet MS"/>
              </a:rPr>
              <a:t>labeled</a:t>
            </a:r>
            <a:r>
              <a:rPr sz="2900" spc="10" dirty="0">
                <a:solidFill>
                  <a:srgbClr val="F2F5F1"/>
                </a:solidFill>
                <a:latin typeface="Trebuchet MS"/>
                <a:cs typeface="Trebuchet MS"/>
              </a:rPr>
              <a:t> </a:t>
            </a:r>
            <a:r>
              <a:rPr sz="2900" spc="-105" dirty="0">
                <a:solidFill>
                  <a:srgbClr val="F2F5F1"/>
                </a:solidFill>
                <a:latin typeface="Trebuchet MS"/>
                <a:cs typeface="Trebuchet MS"/>
              </a:rPr>
              <a:t>plant </a:t>
            </a:r>
            <a:r>
              <a:rPr sz="2900" spc="-100" dirty="0">
                <a:solidFill>
                  <a:srgbClr val="F2F5F1"/>
                </a:solidFill>
                <a:latin typeface="Trebuchet MS"/>
                <a:cs typeface="Trebuchet MS"/>
              </a:rPr>
              <a:t> </a:t>
            </a:r>
            <a:r>
              <a:rPr sz="2900" spc="-55" dirty="0">
                <a:solidFill>
                  <a:srgbClr val="F2F5F1"/>
                </a:solidFill>
                <a:latin typeface="Trebuchet MS"/>
                <a:cs typeface="Trebuchet MS"/>
              </a:rPr>
              <a:t>images,</a:t>
            </a:r>
            <a:r>
              <a:rPr sz="2900" spc="10" dirty="0">
                <a:solidFill>
                  <a:srgbClr val="F2F5F1"/>
                </a:solidFill>
                <a:latin typeface="Trebuchet MS"/>
                <a:cs typeface="Trebuchet MS"/>
              </a:rPr>
              <a:t> </a:t>
            </a:r>
            <a:r>
              <a:rPr sz="2900" spc="-75" dirty="0">
                <a:solidFill>
                  <a:srgbClr val="F2F5F1"/>
                </a:solidFill>
                <a:latin typeface="Trebuchet MS"/>
                <a:cs typeface="Trebuchet MS"/>
              </a:rPr>
              <a:t>learning</a:t>
            </a:r>
            <a:r>
              <a:rPr sz="2900" spc="15" dirty="0">
                <a:solidFill>
                  <a:srgbClr val="F2F5F1"/>
                </a:solidFill>
                <a:latin typeface="Trebuchet MS"/>
                <a:cs typeface="Trebuchet MS"/>
              </a:rPr>
              <a:t> </a:t>
            </a:r>
            <a:r>
              <a:rPr sz="2900" spc="-105" dirty="0">
                <a:solidFill>
                  <a:srgbClr val="F2F5F1"/>
                </a:solidFill>
                <a:latin typeface="Trebuchet MS"/>
                <a:cs typeface="Trebuchet MS"/>
              </a:rPr>
              <a:t>to</a:t>
            </a:r>
            <a:r>
              <a:rPr sz="2900" spc="10" dirty="0">
                <a:solidFill>
                  <a:srgbClr val="F2F5F1"/>
                </a:solidFill>
                <a:latin typeface="Trebuchet MS"/>
                <a:cs typeface="Trebuchet MS"/>
              </a:rPr>
              <a:t> </a:t>
            </a:r>
            <a:r>
              <a:rPr sz="2900" dirty="0">
                <a:solidFill>
                  <a:srgbClr val="F2F5F1"/>
                </a:solidFill>
                <a:latin typeface="Trebuchet MS"/>
                <a:cs typeface="Trebuchet MS"/>
              </a:rPr>
              <a:t>classify</a:t>
            </a:r>
            <a:r>
              <a:rPr sz="2900" spc="15" dirty="0">
                <a:solidFill>
                  <a:srgbClr val="F2F5F1"/>
                </a:solidFill>
                <a:latin typeface="Trebuchet MS"/>
                <a:cs typeface="Trebuchet MS"/>
              </a:rPr>
              <a:t> </a:t>
            </a:r>
            <a:r>
              <a:rPr sz="2900" spc="-50" dirty="0">
                <a:solidFill>
                  <a:srgbClr val="F2F5F1"/>
                </a:solidFill>
                <a:latin typeface="Trebuchet MS"/>
                <a:cs typeface="Trebuchet MS"/>
              </a:rPr>
              <a:t>them</a:t>
            </a:r>
            <a:r>
              <a:rPr sz="2900" spc="10" dirty="0">
                <a:solidFill>
                  <a:srgbClr val="F2F5F1"/>
                </a:solidFill>
                <a:latin typeface="Trebuchet MS"/>
                <a:cs typeface="Trebuchet MS"/>
              </a:rPr>
              <a:t> </a:t>
            </a:r>
            <a:r>
              <a:rPr sz="2900" spc="105" dirty="0">
                <a:solidFill>
                  <a:srgbClr val="F2F5F1"/>
                </a:solidFill>
                <a:latin typeface="Trebuchet MS"/>
                <a:cs typeface="Trebuchet MS"/>
              </a:rPr>
              <a:t>as</a:t>
            </a:r>
            <a:r>
              <a:rPr sz="2900" spc="15" dirty="0">
                <a:solidFill>
                  <a:srgbClr val="F2F5F1"/>
                </a:solidFill>
                <a:latin typeface="Trebuchet MS"/>
                <a:cs typeface="Trebuchet MS"/>
              </a:rPr>
              <a:t> </a:t>
            </a:r>
            <a:r>
              <a:rPr sz="2900" spc="-85" dirty="0">
                <a:solidFill>
                  <a:srgbClr val="F2F5F1"/>
                </a:solidFill>
                <a:latin typeface="Trebuchet MS"/>
                <a:cs typeface="Trebuchet MS"/>
              </a:rPr>
              <a:t>healthy</a:t>
            </a:r>
            <a:r>
              <a:rPr sz="2900" spc="10" dirty="0">
                <a:solidFill>
                  <a:srgbClr val="F2F5F1"/>
                </a:solidFill>
                <a:latin typeface="Trebuchet MS"/>
                <a:cs typeface="Trebuchet MS"/>
              </a:rPr>
              <a:t> </a:t>
            </a:r>
            <a:r>
              <a:rPr sz="2900" spc="-25" dirty="0">
                <a:solidFill>
                  <a:srgbClr val="F2F5F1"/>
                </a:solidFill>
                <a:latin typeface="Trebuchet MS"/>
                <a:cs typeface="Trebuchet MS"/>
              </a:rPr>
              <a:t>or</a:t>
            </a:r>
            <a:r>
              <a:rPr sz="2900" spc="15" dirty="0">
                <a:solidFill>
                  <a:srgbClr val="F2F5F1"/>
                </a:solidFill>
                <a:latin typeface="Trebuchet MS"/>
                <a:cs typeface="Trebuchet MS"/>
              </a:rPr>
              <a:t> </a:t>
            </a:r>
            <a:r>
              <a:rPr sz="2900" spc="55" dirty="0">
                <a:solidFill>
                  <a:srgbClr val="F2F5F1"/>
                </a:solidFill>
                <a:latin typeface="Trebuchet MS"/>
                <a:cs typeface="Trebuchet MS"/>
              </a:rPr>
              <a:t>diseased</a:t>
            </a:r>
            <a:r>
              <a:rPr sz="2900" spc="10" dirty="0">
                <a:solidFill>
                  <a:srgbClr val="F2F5F1"/>
                </a:solidFill>
                <a:latin typeface="Trebuchet MS"/>
                <a:cs typeface="Trebuchet MS"/>
              </a:rPr>
              <a:t> </a:t>
            </a:r>
            <a:r>
              <a:rPr sz="2900" spc="-235" dirty="0">
                <a:solidFill>
                  <a:srgbClr val="F2F5F1"/>
                </a:solidFill>
                <a:latin typeface="Trebuchet MS"/>
                <a:cs typeface="Trebuchet MS"/>
              </a:rPr>
              <a:t>(e.g.,</a:t>
            </a:r>
            <a:r>
              <a:rPr sz="2900" spc="15" dirty="0">
                <a:solidFill>
                  <a:srgbClr val="F2F5F1"/>
                </a:solidFill>
                <a:latin typeface="Trebuchet MS"/>
                <a:cs typeface="Trebuchet MS"/>
              </a:rPr>
              <a:t> </a:t>
            </a:r>
            <a:r>
              <a:rPr sz="2900" spc="-95" dirty="0">
                <a:solidFill>
                  <a:srgbClr val="F2F5F1"/>
                </a:solidFill>
                <a:latin typeface="Trebuchet MS"/>
                <a:cs typeface="Trebuchet MS"/>
              </a:rPr>
              <a:t>early </a:t>
            </a:r>
            <a:r>
              <a:rPr sz="2900" spc="-860" dirty="0">
                <a:solidFill>
                  <a:srgbClr val="F2F5F1"/>
                </a:solidFill>
                <a:latin typeface="Trebuchet MS"/>
                <a:cs typeface="Trebuchet MS"/>
              </a:rPr>
              <a:t> </a:t>
            </a:r>
            <a:r>
              <a:rPr sz="2900" spc="-155" dirty="0">
                <a:solidFill>
                  <a:srgbClr val="F2F5F1"/>
                </a:solidFill>
                <a:latin typeface="Trebuchet MS"/>
                <a:cs typeface="Trebuchet MS"/>
              </a:rPr>
              <a:t>blight,</a:t>
            </a:r>
            <a:r>
              <a:rPr sz="2900" spc="5" dirty="0">
                <a:solidFill>
                  <a:srgbClr val="F2F5F1"/>
                </a:solidFill>
                <a:latin typeface="Trebuchet MS"/>
                <a:cs typeface="Trebuchet MS"/>
              </a:rPr>
              <a:t> </a:t>
            </a:r>
            <a:r>
              <a:rPr sz="2900" spc="-150" dirty="0">
                <a:solidFill>
                  <a:srgbClr val="F2F5F1"/>
                </a:solidFill>
                <a:latin typeface="Trebuchet MS"/>
                <a:cs typeface="Trebuchet MS"/>
              </a:rPr>
              <a:t>late</a:t>
            </a:r>
            <a:r>
              <a:rPr sz="2900" spc="10" dirty="0">
                <a:solidFill>
                  <a:srgbClr val="F2F5F1"/>
                </a:solidFill>
                <a:latin typeface="Trebuchet MS"/>
                <a:cs typeface="Trebuchet MS"/>
              </a:rPr>
              <a:t> </a:t>
            </a:r>
            <a:r>
              <a:rPr sz="2900" spc="-155" dirty="0">
                <a:solidFill>
                  <a:srgbClr val="F2F5F1"/>
                </a:solidFill>
                <a:latin typeface="Trebuchet MS"/>
                <a:cs typeface="Trebuchet MS"/>
              </a:rPr>
              <a:t>blight).</a:t>
            </a:r>
            <a:endParaRPr sz="2900">
              <a:latin typeface="Trebuchet MS"/>
              <a:cs typeface="Trebuchet MS"/>
            </a:endParaRPr>
          </a:p>
          <a:p>
            <a:pPr>
              <a:lnSpc>
                <a:spcPct val="100000"/>
              </a:lnSpc>
              <a:spcBef>
                <a:spcPts val="55"/>
              </a:spcBef>
            </a:pPr>
            <a:endParaRPr sz="2900">
              <a:latin typeface="Trebuchet MS"/>
              <a:cs typeface="Trebuchet MS"/>
            </a:endParaRPr>
          </a:p>
          <a:p>
            <a:pPr marL="12700" marR="225425">
              <a:lnSpc>
                <a:spcPct val="119300"/>
              </a:lnSpc>
            </a:pPr>
            <a:r>
              <a:rPr sz="2900" spc="-30" dirty="0">
                <a:solidFill>
                  <a:srgbClr val="F2F5F1"/>
                </a:solidFill>
                <a:latin typeface="Trebuchet MS"/>
                <a:cs typeface="Trebuchet MS"/>
              </a:rPr>
              <a:t>The</a:t>
            </a:r>
            <a:r>
              <a:rPr sz="2900" spc="15" dirty="0">
                <a:solidFill>
                  <a:srgbClr val="F2F5F1"/>
                </a:solidFill>
                <a:latin typeface="Trebuchet MS"/>
                <a:cs typeface="Trebuchet MS"/>
              </a:rPr>
              <a:t> </a:t>
            </a:r>
            <a:r>
              <a:rPr sz="2900" spc="-30" dirty="0">
                <a:solidFill>
                  <a:srgbClr val="F2F5F1"/>
                </a:solidFill>
                <a:latin typeface="Trebuchet MS"/>
                <a:cs typeface="Trebuchet MS"/>
              </a:rPr>
              <a:t>website</a:t>
            </a:r>
            <a:r>
              <a:rPr sz="2900" spc="15" dirty="0">
                <a:solidFill>
                  <a:srgbClr val="F2F5F1"/>
                </a:solidFill>
                <a:latin typeface="Trebuchet MS"/>
                <a:cs typeface="Trebuchet MS"/>
              </a:rPr>
              <a:t> </a:t>
            </a:r>
            <a:r>
              <a:rPr sz="2900" spc="125" dirty="0">
                <a:solidFill>
                  <a:srgbClr val="F2F5F1"/>
                </a:solidFill>
                <a:latin typeface="Trebuchet MS"/>
                <a:cs typeface="Trebuchet MS"/>
              </a:rPr>
              <a:t>uses</a:t>
            </a:r>
            <a:r>
              <a:rPr sz="2900" spc="15" dirty="0">
                <a:solidFill>
                  <a:srgbClr val="F2F5F1"/>
                </a:solidFill>
                <a:latin typeface="Trebuchet MS"/>
                <a:cs typeface="Trebuchet MS"/>
              </a:rPr>
              <a:t> </a:t>
            </a:r>
            <a:r>
              <a:rPr sz="2900" spc="-35" dirty="0">
                <a:solidFill>
                  <a:srgbClr val="F2F5F1"/>
                </a:solidFill>
                <a:latin typeface="Trebuchet MS"/>
                <a:cs typeface="Trebuchet MS"/>
              </a:rPr>
              <a:t>image</a:t>
            </a:r>
            <a:r>
              <a:rPr sz="2900" spc="15" dirty="0">
                <a:solidFill>
                  <a:srgbClr val="F2F5F1"/>
                </a:solidFill>
                <a:latin typeface="Trebuchet MS"/>
                <a:cs typeface="Trebuchet MS"/>
              </a:rPr>
              <a:t> </a:t>
            </a:r>
            <a:r>
              <a:rPr sz="2900" spc="35" dirty="0">
                <a:solidFill>
                  <a:srgbClr val="F2F5F1"/>
                </a:solidFill>
                <a:latin typeface="Trebuchet MS"/>
                <a:cs typeface="Trebuchet MS"/>
              </a:rPr>
              <a:t>preprocessing</a:t>
            </a:r>
            <a:r>
              <a:rPr sz="2900" spc="15" dirty="0">
                <a:solidFill>
                  <a:srgbClr val="F2F5F1"/>
                </a:solidFill>
                <a:latin typeface="Trebuchet MS"/>
                <a:cs typeface="Trebuchet MS"/>
              </a:rPr>
              <a:t> </a:t>
            </a:r>
            <a:r>
              <a:rPr sz="2900" spc="-105" dirty="0">
                <a:solidFill>
                  <a:srgbClr val="F2F5F1"/>
                </a:solidFill>
                <a:latin typeface="Trebuchet MS"/>
                <a:cs typeface="Trebuchet MS"/>
              </a:rPr>
              <a:t>to</a:t>
            </a:r>
            <a:r>
              <a:rPr sz="2900" spc="20" dirty="0">
                <a:solidFill>
                  <a:srgbClr val="F2F5F1"/>
                </a:solidFill>
                <a:latin typeface="Trebuchet MS"/>
                <a:cs typeface="Trebuchet MS"/>
              </a:rPr>
              <a:t> </a:t>
            </a:r>
            <a:r>
              <a:rPr sz="2900" spc="15" dirty="0">
                <a:solidFill>
                  <a:srgbClr val="F2F5F1"/>
                </a:solidFill>
                <a:latin typeface="Trebuchet MS"/>
                <a:cs typeface="Trebuchet MS"/>
              </a:rPr>
              <a:t>enhance </a:t>
            </a:r>
            <a:r>
              <a:rPr sz="2900" spc="-20" dirty="0">
                <a:solidFill>
                  <a:srgbClr val="F2F5F1"/>
                </a:solidFill>
                <a:latin typeface="Trebuchet MS"/>
                <a:cs typeface="Trebuchet MS"/>
              </a:rPr>
              <a:t>photo</a:t>
            </a:r>
            <a:r>
              <a:rPr sz="2900" spc="15" dirty="0">
                <a:solidFill>
                  <a:srgbClr val="F2F5F1"/>
                </a:solidFill>
                <a:latin typeface="Trebuchet MS"/>
                <a:cs typeface="Trebuchet MS"/>
              </a:rPr>
              <a:t> </a:t>
            </a:r>
            <a:r>
              <a:rPr sz="2900" spc="-155" dirty="0">
                <a:solidFill>
                  <a:srgbClr val="F2F5F1"/>
                </a:solidFill>
                <a:latin typeface="Trebuchet MS"/>
                <a:cs typeface="Trebuchet MS"/>
              </a:rPr>
              <a:t>quality, </a:t>
            </a:r>
            <a:r>
              <a:rPr sz="2900" spc="-860" dirty="0">
                <a:solidFill>
                  <a:srgbClr val="F2F5F1"/>
                </a:solidFill>
                <a:latin typeface="Trebuchet MS"/>
                <a:cs typeface="Trebuchet MS"/>
              </a:rPr>
              <a:t> </a:t>
            </a:r>
            <a:r>
              <a:rPr sz="2900" spc="15" dirty="0">
                <a:solidFill>
                  <a:srgbClr val="F2F5F1"/>
                </a:solidFill>
                <a:latin typeface="Trebuchet MS"/>
                <a:cs typeface="Trebuchet MS"/>
              </a:rPr>
              <a:t>and</a:t>
            </a:r>
            <a:r>
              <a:rPr sz="2900" spc="5" dirty="0">
                <a:solidFill>
                  <a:srgbClr val="F2F5F1"/>
                </a:solidFill>
                <a:latin typeface="Trebuchet MS"/>
                <a:cs typeface="Trebuchet MS"/>
              </a:rPr>
              <a:t> </a:t>
            </a:r>
            <a:r>
              <a:rPr sz="2900" spc="20" dirty="0">
                <a:solidFill>
                  <a:srgbClr val="F2F5F1"/>
                </a:solidFill>
                <a:latin typeface="Trebuchet MS"/>
                <a:cs typeface="Trebuchet MS"/>
              </a:rPr>
              <a:t>models</a:t>
            </a:r>
            <a:r>
              <a:rPr sz="2900" spc="10" dirty="0">
                <a:solidFill>
                  <a:srgbClr val="F2F5F1"/>
                </a:solidFill>
                <a:latin typeface="Trebuchet MS"/>
                <a:cs typeface="Trebuchet MS"/>
              </a:rPr>
              <a:t> </a:t>
            </a:r>
            <a:r>
              <a:rPr sz="2900" spc="35" dirty="0">
                <a:solidFill>
                  <a:srgbClr val="F2F5F1"/>
                </a:solidFill>
                <a:latin typeface="Trebuchet MS"/>
                <a:cs typeface="Trebuchet MS"/>
              </a:rPr>
              <a:t>can</a:t>
            </a:r>
            <a:r>
              <a:rPr sz="2900" spc="10" dirty="0">
                <a:solidFill>
                  <a:srgbClr val="F2F5F1"/>
                </a:solidFill>
                <a:latin typeface="Trebuchet MS"/>
                <a:cs typeface="Trebuchet MS"/>
              </a:rPr>
              <a:t> </a:t>
            </a:r>
            <a:r>
              <a:rPr sz="2900" spc="-45" dirty="0">
                <a:solidFill>
                  <a:srgbClr val="F2F5F1"/>
                </a:solidFill>
                <a:latin typeface="Trebuchet MS"/>
                <a:cs typeface="Trebuchet MS"/>
              </a:rPr>
              <a:t>run</a:t>
            </a:r>
            <a:r>
              <a:rPr sz="2900" spc="10" dirty="0">
                <a:solidFill>
                  <a:srgbClr val="F2F5F1"/>
                </a:solidFill>
                <a:latin typeface="Trebuchet MS"/>
                <a:cs typeface="Trebuchet MS"/>
              </a:rPr>
              <a:t> </a:t>
            </a:r>
            <a:r>
              <a:rPr sz="2900" spc="-85" dirty="0">
                <a:solidFill>
                  <a:srgbClr val="F2F5F1"/>
                </a:solidFill>
                <a:latin typeface="Trebuchet MS"/>
                <a:cs typeface="Trebuchet MS"/>
              </a:rPr>
              <a:t>offline</a:t>
            </a:r>
            <a:r>
              <a:rPr sz="2900" spc="10" dirty="0">
                <a:solidFill>
                  <a:srgbClr val="F2F5F1"/>
                </a:solidFill>
                <a:latin typeface="Trebuchet MS"/>
                <a:cs typeface="Trebuchet MS"/>
              </a:rPr>
              <a:t> </a:t>
            </a:r>
            <a:r>
              <a:rPr sz="2900" spc="-65" dirty="0">
                <a:solidFill>
                  <a:srgbClr val="F2F5F1"/>
                </a:solidFill>
                <a:latin typeface="Trebuchet MS"/>
                <a:cs typeface="Trebuchet MS"/>
              </a:rPr>
              <a:t>for</a:t>
            </a:r>
            <a:r>
              <a:rPr sz="2900" spc="5" dirty="0">
                <a:solidFill>
                  <a:srgbClr val="F2F5F1"/>
                </a:solidFill>
                <a:latin typeface="Trebuchet MS"/>
                <a:cs typeface="Trebuchet MS"/>
              </a:rPr>
              <a:t> </a:t>
            </a:r>
            <a:r>
              <a:rPr sz="2900" spc="-95" dirty="0">
                <a:solidFill>
                  <a:srgbClr val="F2F5F1"/>
                </a:solidFill>
                <a:latin typeface="Trebuchet MS"/>
                <a:cs typeface="Trebuchet MS"/>
              </a:rPr>
              <a:t>real-time</a:t>
            </a:r>
            <a:r>
              <a:rPr sz="2900" spc="10" dirty="0">
                <a:solidFill>
                  <a:srgbClr val="F2F5F1"/>
                </a:solidFill>
                <a:latin typeface="Trebuchet MS"/>
                <a:cs typeface="Trebuchet MS"/>
              </a:rPr>
              <a:t> </a:t>
            </a:r>
            <a:r>
              <a:rPr sz="2900" spc="-90" dirty="0">
                <a:solidFill>
                  <a:srgbClr val="F2F5F1"/>
                </a:solidFill>
                <a:latin typeface="Trebuchet MS"/>
                <a:cs typeface="Trebuchet MS"/>
              </a:rPr>
              <a:t>detection.</a:t>
            </a:r>
            <a:r>
              <a:rPr sz="2900" spc="10" dirty="0">
                <a:solidFill>
                  <a:srgbClr val="F2F5F1"/>
                </a:solidFill>
                <a:latin typeface="Trebuchet MS"/>
                <a:cs typeface="Trebuchet MS"/>
              </a:rPr>
              <a:t> </a:t>
            </a:r>
            <a:r>
              <a:rPr sz="2900" spc="-65" dirty="0">
                <a:solidFill>
                  <a:srgbClr val="F2F5F1"/>
                </a:solidFill>
                <a:latin typeface="Trebuchet MS"/>
                <a:cs typeface="Trebuchet MS"/>
              </a:rPr>
              <a:t>Transfer </a:t>
            </a:r>
            <a:r>
              <a:rPr sz="2900" spc="-60" dirty="0">
                <a:solidFill>
                  <a:srgbClr val="F2F5F1"/>
                </a:solidFill>
                <a:latin typeface="Trebuchet MS"/>
                <a:cs typeface="Trebuchet MS"/>
              </a:rPr>
              <a:t> </a:t>
            </a:r>
            <a:r>
              <a:rPr sz="2900" spc="-75" dirty="0">
                <a:solidFill>
                  <a:srgbClr val="F2F5F1"/>
                </a:solidFill>
                <a:latin typeface="Trebuchet MS"/>
                <a:cs typeface="Trebuchet MS"/>
              </a:rPr>
              <a:t>learning</a:t>
            </a:r>
            <a:r>
              <a:rPr sz="2900" spc="15" dirty="0">
                <a:solidFill>
                  <a:srgbClr val="F2F5F1"/>
                </a:solidFill>
                <a:latin typeface="Trebuchet MS"/>
                <a:cs typeface="Trebuchet MS"/>
              </a:rPr>
              <a:t> </a:t>
            </a:r>
            <a:r>
              <a:rPr sz="2900" spc="-10" dirty="0">
                <a:solidFill>
                  <a:srgbClr val="F2F5F1"/>
                </a:solidFill>
                <a:latin typeface="Trebuchet MS"/>
                <a:cs typeface="Trebuchet MS"/>
              </a:rPr>
              <a:t>techniques</a:t>
            </a:r>
            <a:r>
              <a:rPr sz="2900" spc="20" dirty="0">
                <a:solidFill>
                  <a:srgbClr val="F2F5F1"/>
                </a:solidFill>
                <a:latin typeface="Trebuchet MS"/>
                <a:cs typeface="Trebuchet MS"/>
              </a:rPr>
              <a:t> </a:t>
            </a:r>
            <a:r>
              <a:rPr sz="2900" spc="-55" dirty="0">
                <a:solidFill>
                  <a:srgbClr val="F2F5F1"/>
                </a:solidFill>
                <a:latin typeface="Trebuchet MS"/>
                <a:cs typeface="Trebuchet MS"/>
              </a:rPr>
              <a:t>are</a:t>
            </a:r>
            <a:r>
              <a:rPr sz="2900" spc="15" dirty="0">
                <a:solidFill>
                  <a:srgbClr val="F2F5F1"/>
                </a:solidFill>
                <a:latin typeface="Trebuchet MS"/>
                <a:cs typeface="Trebuchet MS"/>
              </a:rPr>
              <a:t> </a:t>
            </a:r>
            <a:r>
              <a:rPr sz="2900" spc="-50" dirty="0">
                <a:solidFill>
                  <a:srgbClr val="F2F5F1"/>
                </a:solidFill>
                <a:latin typeface="Trebuchet MS"/>
                <a:cs typeface="Trebuchet MS"/>
              </a:rPr>
              <a:t>often</a:t>
            </a:r>
            <a:r>
              <a:rPr sz="2900" spc="20" dirty="0">
                <a:solidFill>
                  <a:srgbClr val="F2F5F1"/>
                </a:solidFill>
                <a:latin typeface="Trebuchet MS"/>
                <a:cs typeface="Trebuchet MS"/>
              </a:rPr>
              <a:t> </a:t>
            </a:r>
            <a:r>
              <a:rPr sz="2900" spc="90" dirty="0">
                <a:solidFill>
                  <a:srgbClr val="F2F5F1"/>
                </a:solidFill>
                <a:latin typeface="Trebuchet MS"/>
                <a:cs typeface="Trebuchet MS"/>
              </a:rPr>
              <a:t>used</a:t>
            </a:r>
            <a:r>
              <a:rPr sz="2900" spc="15" dirty="0">
                <a:solidFill>
                  <a:srgbClr val="F2F5F1"/>
                </a:solidFill>
                <a:latin typeface="Trebuchet MS"/>
                <a:cs typeface="Trebuchet MS"/>
              </a:rPr>
              <a:t> </a:t>
            </a:r>
            <a:r>
              <a:rPr sz="2900" spc="-105" dirty="0">
                <a:solidFill>
                  <a:srgbClr val="F2F5F1"/>
                </a:solidFill>
                <a:latin typeface="Trebuchet MS"/>
                <a:cs typeface="Trebuchet MS"/>
              </a:rPr>
              <a:t>to</a:t>
            </a:r>
            <a:r>
              <a:rPr sz="2900" spc="20" dirty="0">
                <a:solidFill>
                  <a:srgbClr val="F2F5F1"/>
                </a:solidFill>
                <a:latin typeface="Trebuchet MS"/>
                <a:cs typeface="Trebuchet MS"/>
              </a:rPr>
              <a:t> </a:t>
            </a:r>
            <a:r>
              <a:rPr sz="2900" spc="-45" dirty="0">
                <a:solidFill>
                  <a:srgbClr val="F2F5F1"/>
                </a:solidFill>
                <a:latin typeface="Trebuchet MS"/>
                <a:cs typeface="Trebuchet MS"/>
              </a:rPr>
              <a:t>improve</a:t>
            </a:r>
            <a:r>
              <a:rPr sz="2900" spc="20" dirty="0">
                <a:solidFill>
                  <a:srgbClr val="F2F5F1"/>
                </a:solidFill>
                <a:latin typeface="Trebuchet MS"/>
                <a:cs typeface="Trebuchet MS"/>
              </a:rPr>
              <a:t> </a:t>
            </a:r>
            <a:r>
              <a:rPr sz="2900" spc="-25" dirty="0">
                <a:solidFill>
                  <a:srgbClr val="F2F5F1"/>
                </a:solidFill>
                <a:latin typeface="Trebuchet MS"/>
                <a:cs typeface="Trebuchet MS"/>
              </a:rPr>
              <a:t>accuracy,</a:t>
            </a:r>
            <a:r>
              <a:rPr sz="2900" spc="15" dirty="0">
                <a:solidFill>
                  <a:srgbClr val="F2F5F1"/>
                </a:solidFill>
                <a:latin typeface="Trebuchet MS"/>
                <a:cs typeface="Trebuchet MS"/>
              </a:rPr>
              <a:t> </a:t>
            </a:r>
            <a:r>
              <a:rPr sz="2900" spc="-25" dirty="0">
                <a:solidFill>
                  <a:srgbClr val="F2F5F1"/>
                </a:solidFill>
                <a:latin typeface="Trebuchet MS"/>
                <a:cs typeface="Trebuchet MS"/>
              </a:rPr>
              <a:t>making </a:t>
            </a:r>
            <a:r>
              <a:rPr sz="2900" spc="-20" dirty="0">
                <a:solidFill>
                  <a:srgbClr val="F2F5F1"/>
                </a:solidFill>
                <a:latin typeface="Trebuchet MS"/>
                <a:cs typeface="Trebuchet MS"/>
              </a:rPr>
              <a:t> </a:t>
            </a:r>
            <a:r>
              <a:rPr sz="2900" spc="-65" dirty="0">
                <a:solidFill>
                  <a:srgbClr val="F2F5F1"/>
                </a:solidFill>
                <a:latin typeface="Trebuchet MS"/>
                <a:cs typeface="Trebuchet MS"/>
              </a:rPr>
              <a:t>the</a:t>
            </a:r>
            <a:r>
              <a:rPr sz="2900" spc="5" dirty="0">
                <a:solidFill>
                  <a:srgbClr val="F2F5F1"/>
                </a:solidFill>
                <a:latin typeface="Trebuchet MS"/>
                <a:cs typeface="Trebuchet MS"/>
              </a:rPr>
              <a:t> </a:t>
            </a:r>
            <a:r>
              <a:rPr sz="2900" spc="-30" dirty="0">
                <a:solidFill>
                  <a:srgbClr val="F2F5F1"/>
                </a:solidFill>
                <a:latin typeface="Trebuchet MS"/>
                <a:cs typeface="Trebuchet MS"/>
              </a:rPr>
              <a:t>website</a:t>
            </a:r>
            <a:r>
              <a:rPr sz="2900" spc="10" dirty="0">
                <a:solidFill>
                  <a:srgbClr val="F2F5F1"/>
                </a:solidFill>
                <a:latin typeface="Trebuchet MS"/>
                <a:cs typeface="Trebuchet MS"/>
              </a:rPr>
              <a:t> </a:t>
            </a:r>
            <a:r>
              <a:rPr sz="2900" spc="-25" dirty="0">
                <a:solidFill>
                  <a:srgbClr val="F2F5F1"/>
                </a:solidFill>
                <a:latin typeface="Trebuchet MS"/>
                <a:cs typeface="Trebuchet MS"/>
              </a:rPr>
              <a:t>scalable</a:t>
            </a:r>
            <a:r>
              <a:rPr sz="2900" spc="10" dirty="0">
                <a:solidFill>
                  <a:srgbClr val="F2F5F1"/>
                </a:solidFill>
                <a:latin typeface="Trebuchet MS"/>
                <a:cs typeface="Trebuchet MS"/>
              </a:rPr>
              <a:t> </a:t>
            </a:r>
            <a:r>
              <a:rPr sz="2900" spc="-65" dirty="0">
                <a:solidFill>
                  <a:srgbClr val="F2F5F1"/>
                </a:solidFill>
                <a:latin typeface="Trebuchet MS"/>
                <a:cs typeface="Trebuchet MS"/>
              </a:rPr>
              <a:t>for</a:t>
            </a:r>
            <a:r>
              <a:rPr sz="2900" spc="10" dirty="0">
                <a:solidFill>
                  <a:srgbClr val="F2F5F1"/>
                </a:solidFill>
                <a:latin typeface="Trebuchet MS"/>
                <a:cs typeface="Trebuchet MS"/>
              </a:rPr>
              <a:t> </a:t>
            </a:r>
            <a:r>
              <a:rPr sz="2900" spc="-15" dirty="0">
                <a:solidFill>
                  <a:srgbClr val="F2F5F1"/>
                </a:solidFill>
                <a:latin typeface="Trebuchet MS"/>
                <a:cs typeface="Trebuchet MS"/>
              </a:rPr>
              <a:t>various</a:t>
            </a:r>
            <a:r>
              <a:rPr sz="2900" spc="10" dirty="0">
                <a:solidFill>
                  <a:srgbClr val="F2F5F1"/>
                </a:solidFill>
                <a:latin typeface="Trebuchet MS"/>
                <a:cs typeface="Trebuchet MS"/>
              </a:rPr>
              <a:t> </a:t>
            </a:r>
            <a:r>
              <a:rPr sz="2900" spc="80" dirty="0">
                <a:solidFill>
                  <a:srgbClr val="F2F5F1"/>
                </a:solidFill>
                <a:latin typeface="Trebuchet MS"/>
                <a:cs typeface="Trebuchet MS"/>
              </a:rPr>
              <a:t>crops</a:t>
            </a:r>
            <a:r>
              <a:rPr sz="2900" spc="10" dirty="0">
                <a:solidFill>
                  <a:srgbClr val="F2F5F1"/>
                </a:solidFill>
                <a:latin typeface="Trebuchet MS"/>
                <a:cs typeface="Trebuchet MS"/>
              </a:rPr>
              <a:t> </a:t>
            </a:r>
            <a:r>
              <a:rPr sz="2900" spc="15" dirty="0">
                <a:solidFill>
                  <a:srgbClr val="F2F5F1"/>
                </a:solidFill>
                <a:latin typeface="Trebuchet MS"/>
                <a:cs typeface="Trebuchet MS"/>
              </a:rPr>
              <a:t>and</a:t>
            </a:r>
            <a:r>
              <a:rPr sz="2900" spc="10" dirty="0">
                <a:solidFill>
                  <a:srgbClr val="F2F5F1"/>
                </a:solidFill>
                <a:latin typeface="Trebuchet MS"/>
                <a:cs typeface="Trebuchet MS"/>
              </a:rPr>
              <a:t> </a:t>
            </a:r>
            <a:r>
              <a:rPr sz="2900" spc="5" dirty="0">
                <a:solidFill>
                  <a:srgbClr val="F2F5F1"/>
                </a:solidFill>
                <a:latin typeface="Trebuchet MS"/>
                <a:cs typeface="Trebuchet MS"/>
              </a:rPr>
              <a:t>diseases.</a:t>
            </a:r>
            <a:endParaRPr sz="2900">
              <a:latin typeface="Trebuchet MS"/>
              <a:cs typeface="Trebuchet MS"/>
            </a:endParaRPr>
          </a:p>
        </p:txBody>
      </p:sp>
      <p:pic>
        <p:nvPicPr>
          <p:cNvPr id="4" name="object 4"/>
          <p:cNvPicPr/>
          <p:nvPr/>
        </p:nvPicPr>
        <p:blipFill>
          <a:blip r:embed="rId3" cstate="print"/>
          <a:stretch>
            <a:fillRect/>
          </a:stretch>
        </p:blipFill>
        <p:spPr>
          <a:xfrm>
            <a:off x="11934769" y="2824209"/>
            <a:ext cx="6076949" cy="4619624"/>
          </a:xfrm>
          <a:prstGeom prst="rect">
            <a:avLst/>
          </a:prstGeom>
        </p:spPr>
      </p:pic>
      <p:sp>
        <p:nvSpPr>
          <p:cNvPr id="5" name="object 5"/>
          <p:cNvSpPr txBox="1">
            <a:spLocks noGrp="1"/>
          </p:cNvSpPr>
          <p:nvPr>
            <p:ph type="title"/>
          </p:nvPr>
        </p:nvSpPr>
        <p:spPr>
          <a:xfrm>
            <a:off x="642986" y="628397"/>
            <a:ext cx="11029950" cy="902335"/>
          </a:xfrm>
          <a:prstGeom prst="rect">
            <a:avLst/>
          </a:prstGeom>
        </p:spPr>
        <p:txBody>
          <a:bodyPr vert="horz" wrap="square" lIns="0" tIns="12700" rIns="0" bIns="0" rtlCol="0">
            <a:spAutoFit/>
          </a:bodyPr>
          <a:lstStyle/>
          <a:p>
            <a:pPr marL="12700">
              <a:lnSpc>
                <a:spcPct val="100000"/>
              </a:lnSpc>
              <a:spcBef>
                <a:spcPts val="100"/>
              </a:spcBef>
            </a:pPr>
            <a:r>
              <a:rPr sz="5750" spc="630" dirty="0">
                <a:solidFill>
                  <a:srgbClr val="F2F5F1"/>
                </a:solidFill>
                <a:latin typeface="Trebuchet MS"/>
                <a:cs typeface="Trebuchet MS"/>
              </a:rPr>
              <a:t>CNN</a:t>
            </a:r>
            <a:r>
              <a:rPr sz="5750" spc="-195" dirty="0">
                <a:solidFill>
                  <a:srgbClr val="F2F5F1"/>
                </a:solidFill>
                <a:latin typeface="Trebuchet MS"/>
                <a:cs typeface="Trebuchet MS"/>
              </a:rPr>
              <a:t> </a:t>
            </a:r>
            <a:r>
              <a:rPr sz="5750" spc="-225" dirty="0">
                <a:solidFill>
                  <a:srgbClr val="F2F5F1"/>
                </a:solidFill>
                <a:latin typeface="Trebuchet MS"/>
                <a:cs typeface="Trebuchet MS"/>
              </a:rPr>
              <a:t>with</a:t>
            </a:r>
            <a:r>
              <a:rPr sz="5750" spc="-190" dirty="0">
                <a:solidFill>
                  <a:srgbClr val="F2F5F1"/>
                </a:solidFill>
                <a:latin typeface="Trebuchet MS"/>
                <a:cs typeface="Trebuchet MS"/>
              </a:rPr>
              <a:t> </a:t>
            </a:r>
            <a:r>
              <a:rPr sz="5750" spc="229" dirty="0">
                <a:solidFill>
                  <a:srgbClr val="F2F5F1"/>
                </a:solidFill>
                <a:latin typeface="Trebuchet MS"/>
                <a:cs typeface="Trebuchet MS"/>
              </a:rPr>
              <a:t>Image</a:t>
            </a:r>
            <a:r>
              <a:rPr sz="5750" spc="-190" dirty="0">
                <a:solidFill>
                  <a:srgbClr val="F2F5F1"/>
                </a:solidFill>
                <a:latin typeface="Trebuchet MS"/>
                <a:cs typeface="Trebuchet MS"/>
              </a:rPr>
              <a:t> </a:t>
            </a:r>
            <a:r>
              <a:rPr sz="5750" spc="45" dirty="0">
                <a:solidFill>
                  <a:srgbClr val="F2F5F1"/>
                </a:solidFill>
                <a:latin typeface="Trebuchet MS"/>
                <a:cs typeface="Trebuchet MS"/>
              </a:rPr>
              <a:t>Data</a:t>
            </a:r>
            <a:r>
              <a:rPr sz="5750" spc="-190" dirty="0">
                <a:solidFill>
                  <a:srgbClr val="F2F5F1"/>
                </a:solidFill>
                <a:latin typeface="Trebuchet MS"/>
                <a:cs typeface="Trebuchet MS"/>
              </a:rPr>
              <a:t> </a:t>
            </a:r>
            <a:r>
              <a:rPr sz="5750" spc="-40" dirty="0">
                <a:solidFill>
                  <a:srgbClr val="F2F5F1"/>
                </a:solidFill>
                <a:latin typeface="Trebuchet MS"/>
                <a:cs typeface="Trebuchet MS"/>
              </a:rPr>
              <a:t>Generator</a:t>
            </a:r>
            <a:r>
              <a:rPr sz="5750" spc="-190" dirty="0">
                <a:solidFill>
                  <a:srgbClr val="F2F5F1"/>
                </a:solidFill>
                <a:latin typeface="Trebuchet MS"/>
                <a:cs typeface="Trebuchet MS"/>
              </a:rPr>
              <a:t> </a:t>
            </a:r>
            <a:r>
              <a:rPr sz="5750" spc="-795" dirty="0">
                <a:solidFill>
                  <a:srgbClr val="F2F5F1"/>
                </a:solidFill>
                <a:latin typeface="Trebuchet MS"/>
                <a:cs typeface="Trebuchet MS"/>
              </a:rPr>
              <a:t>:</a:t>
            </a:r>
            <a:endParaRPr sz="5750">
              <a:latin typeface="Trebuchet MS"/>
              <a:cs typeface="Trebuchet MS"/>
            </a:endParaRPr>
          </a:p>
        </p:txBody>
      </p:sp>
      <p:sp>
        <p:nvSpPr>
          <p:cNvPr id="6" name="object 6"/>
          <p:cNvSpPr/>
          <p:nvPr/>
        </p:nvSpPr>
        <p:spPr>
          <a:xfrm>
            <a:off x="658444" y="1913464"/>
            <a:ext cx="10715625" cy="0"/>
          </a:xfrm>
          <a:custGeom>
            <a:avLst/>
            <a:gdLst/>
            <a:ahLst/>
            <a:cxnLst/>
            <a:rect l="l" t="t" r="r" b="b"/>
            <a:pathLst>
              <a:path w="10715625">
                <a:moveTo>
                  <a:pt x="0" y="0"/>
                </a:moveTo>
                <a:lnTo>
                  <a:pt x="10715624" y="0"/>
                </a:lnTo>
              </a:path>
            </a:pathLst>
          </a:custGeom>
          <a:ln w="38099">
            <a:solidFill>
              <a:srgbClr val="F2F5F1"/>
            </a:solidFill>
          </a:ln>
        </p:spPr>
        <p:txBody>
          <a:bodyPr wrap="square" lIns="0" tIns="0" rIns="0" bIns="0" rtlCol="0"/>
          <a:lstStyle/>
          <a:p>
            <a:endParaRPr/>
          </a:p>
        </p:txBody>
      </p:sp>
      <p:sp>
        <p:nvSpPr>
          <p:cNvPr id="7" name="object 7"/>
          <p:cNvSpPr/>
          <p:nvPr/>
        </p:nvSpPr>
        <p:spPr>
          <a:xfrm>
            <a:off x="17105501" y="0"/>
            <a:ext cx="1183005" cy="1285240"/>
          </a:xfrm>
          <a:custGeom>
            <a:avLst/>
            <a:gdLst/>
            <a:ahLst/>
            <a:cxnLst/>
            <a:rect l="l" t="t" r="r" b="b"/>
            <a:pathLst>
              <a:path w="1183005" h="1285240">
                <a:moveTo>
                  <a:pt x="1060529" y="1285014"/>
                </a:moveTo>
                <a:lnTo>
                  <a:pt x="1034812" y="1285014"/>
                </a:lnTo>
                <a:lnTo>
                  <a:pt x="1009107" y="1284383"/>
                </a:lnTo>
                <a:lnTo>
                  <a:pt x="957777" y="1281230"/>
                </a:lnTo>
                <a:lnTo>
                  <a:pt x="906665" y="1275561"/>
                </a:lnTo>
                <a:lnTo>
                  <a:pt x="855891" y="1267392"/>
                </a:lnTo>
                <a:lnTo>
                  <a:pt x="805580" y="1256741"/>
                </a:lnTo>
                <a:lnTo>
                  <a:pt x="755852" y="1243634"/>
                </a:lnTo>
                <a:lnTo>
                  <a:pt x="706828" y="1228103"/>
                </a:lnTo>
                <a:lnTo>
                  <a:pt x="658624" y="1210186"/>
                </a:lnTo>
                <a:lnTo>
                  <a:pt x="611357" y="1189924"/>
                </a:lnTo>
                <a:lnTo>
                  <a:pt x="565142" y="1167368"/>
                </a:lnTo>
                <a:lnTo>
                  <a:pt x="520089" y="1142571"/>
                </a:lnTo>
                <a:lnTo>
                  <a:pt x="476307" y="1115594"/>
                </a:lnTo>
                <a:lnTo>
                  <a:pt x="433902" y="1086500"/>
                </a:lnTo>
                <a:lnTo>
                  <a:pt x="392975" y="1055361"/>
                </a:lnTo>
                <a:lnTo>
                  <a:pt x="353625" y="1022251"/>
                </a:lnTo>
                <a:lnTo>
                  <a:pt x="315948" y="987251"/>
                </a:lnTo>
                <a:lnTo>
                  <a:pt x="280033" y="950443"/>
                </a:lnTo>
                <a:lnTo>
                  <a:pt x="245967" y="911918"/>
                </a:lnTo>
                <a:lnTo>
                  <a:pt x="213833" y="871768"/>
                </a:lnTo>
                <a:lnTo>
                  <a:pt x="183708" y="830089"/>
                </a:lnTo>
                <a:lnTo>
                  <a:pt x="155664" y="786983"/>
                </a:lnTo>
                <a:lnTo>
                  <a:pt x="129769" y="742552"/>
                </a:lnTo>
                <a:lnTo>
                  <a:pt x="106085" y="696904"/>
                </a:lnTo>
                <a:lnTo>
                  <a:pt x="84669" y="650149"/>
                </a:lnTo>
                <a:lnTo>
                  <a:pt x="65574" y="602400"/>
                </a:lnTo>
                <a:lnTo>
                  <a:pt x="48844" y="553771"/>
                </a:lnTo>
                <a:lnTo>
                  <a:pt x="34521" y="504379"/>
                </a:lnTo>
                <a:lnTo>
                  <a:pt x="22639" y="454345"/>
                </a:lnTo>
                <a:lnTo>
                  <a:pt x="13226" y="403788"/>
                </a:lnTo>
                <a:lnTo>
                  <a:pt x="6305" y="352830"/>
                </a:lnTo>
                <a:lnTo>
                  <a:pt x="1892" y="301593"/>
                </a:lnTo>
                <a:lnTo>
                  <a:pt x="0" y="250202"/>
                </a:lnTo>
                <a:lnTo>
                  <a:pt x="0" y="224485"/>
                </a:lnTo>
                <a:lnTo>
                  <a:pt x="1892" y="173094"/>
                </a:lnTo>
                <a:lnTo>
                  <a:pt x="6305" y="121857"/>
                </a:lnTo>
                <a:lnTo>
                  <a:pt x="13226" y="70899"/>
                </a:lnTo>
                <a:lnTo>
                  <a:pt x="22639" y="20341"/>
                </a:lnTo>
                <a:lnTo>
                  <a:pt x="27176" y="0"/>
                </a:lnTo>
                <a:lnTo>
                  <a:pt x="1182498" y="1276362"/>
                </a:lnTo>
                <a:lnTo>
                  <a:pt x="1137564" y="1281230"/>
                </a:lnTo>
                <a:lnTo>
                  <a:pt x="1086234" y="1284383"/>
                </a:lnTo>
                <a:lnTo>
                  <a:pt x="1060529" y="1285014"/>
                </a:lnTo>
                <a:close/>
              </a:path>
            </a:pathLst>
          </a:custGeom>
          <a:solidFill>
            <a:srgbClr val="F2F5F1"/>
          </a:solidFill>
        </p:spPr>
        <p:txBody>
          <a:bodyPr wrap="square" lIns="0" tIns="0" rIns="0" bIns="0" rtlCol="0"/>
          <a:lstStyle/>
          <a:p>
            <a:endParaRPr/>
          </a:p>
        </p:txBody>
      </p:sp>
      <p:sp>
        <p:nvSpPr>
          <p:cNvPr id="8" name="object 8"/>
          <p:cNvSpPr/>
          <p:nvPr/>
        </p:nvSpPr>
        <p:spPr>
          <a:xfrm>
            <a:off x="16806247" y="8824948"/>
            <a:ext cx="1482090" cy="1462405"/>
          </a:xfrm>
          <a:custGeom>
            <a:avLst/>
            <a:gdLst/>
            <a:ahLst/>
            <a:cxnLst/>
            <a:rect l="l" t="t" r="r" b="b"/>
            <a:pathLst>
              <a:path w="1482090" h="1462404">
                <a:moveTo>
                  <a:pt x="1481752" y="1462050"/>
                </a:moveTo>
                <a:lnTo>
                  <a:pt x="414300" y="1462050"/>
                </a:lnTo>
                <a:lnTo>
                  <a:pt x="0" y="1047749"/>
                </a:lnTo>
                <a:lnTo>
                  <a:pt x="1047749" y="0"/>
                </a:lnTo>
                <a:lnTo>
                  <a:pt x="1481752" y="434002"/>
                </a:lnTo>
                <a:lnTo>
                  <a:pt x="1481752" y="1462050"/>
                </a:lnTo>
                <a:close/>
              </a:path>
            </a:pathLst>
          </a:custGeom>
          <a:solidFill>
            <a:srgbClr val="F2F5F1"/>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68881" y="2364190"/>
            <a:ext cx="9914890" cy="7912100"/>
          </a:xfrm>
          <a:prstGeom prst="rect">
            <a:avLst/>
          </a:prstGeom>
        </p:spPr>
        <p:txBody>
          <a:bodyPr vert="horz" wrap="square" lIns="0" tIns="12700" rIns="0" bIns="0" rtlCol="0">
            <a:spAutoFit/>
          </a:bodyPr>
          <a:lstStyle/>
          <a:p>
            <a:pPr marL="12700" marR="5080">
              <a:lnSpc>
                <a:spcPct val="118500"/>
              </a:lnSpc>
              <a:spcBef>
                <a:spcPts val="100"/>
              </a:spcBef>
            </a:pP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50" dirty="0">
                <a:solidFill>
                  <a:srgbClr val="454545"/>
                </a:solidFill>
                <a:latin typeface="Trebuchet MS"/>
                <a:cs typeface="Trebuchet MS"/>
              </a:rPr>
              <a:t>K-Nearest</a:t>
            </a:r>
            <a:r>
              <a:rPr sz="2900" spc="15" dirty="0">
                <a:solidFill>
                  <a:srgbClr val="454545"/>
                </a:solidFill>
                <a:latin typeface="Trebuchet MS"/>
                <a:cs typeface="Trebuchet MS"/>
              </a:rPr>
              <a:t> </a:t>
            </a:r>
            <a:r>
              <a:rPr sz="2900" spc="35" dirty="0">
                <a:solidFill>
                  <a:srgbClr val="454545"/>
                </a:solidFill>
                <a:latin typeface="Trebuchet MS"/>
                <a:cs typeface="Trebuchet MS"/>
              </a:rPr>
              <a:t>Neighbors</a:t>
            </a:r>
            <a:r>
              <a:rPr sz="2900" spc="10" dirty="0">
                <a:solidFill>
                  <a:srgbClr val="454545"/>
                </a:solidFill>
                <a:latin typeface="Trebuchet MS"/>
                <a:cs typeface="Trebuchet MS"/>
              </a:rPr>
              <a:t> </a:t>
            </a:r>
            <a:r>
              <a:rPr sz="2900" spc="95" dirty="0">
                <a:solidFill>
                  <a:srgbClr val="454545"/>
                </a:solidFill>
                <a:latin typeface="Trebuchet MS"/>
                <a:cs typeface="Trebuchet MS"/>
              </a:rPr>
              <a:t>(KNN)</a:t>
            </a:r>
            <a:r>
              <a:rPr sz="2900" spc="15" dirty="0">
                <a:solidFill>
                  <a:srgbClr val="454545"/>
                </a:solidFill>
                <a:latin typeface="Trebuchet MS"/>
                <a:cs typeface="Trebuchet MS"/>
              </a:rPr>
              <a:t> </a:t>
            </a:r>
            <a:r>
              <a:rPr sz="2900" spc="-80" dirty="0">
                <a:solidFill>
                  <a:srgbClr val="454545"/>
                </a:solidFill>
                <a:latin typeface="Trebuchet MS"/>
                <a:cs typeface="Trebuchet MS"/>
              </a:rPr>
              <a:t>algorithm</a:t>
            </a:r>
            <a:r>
              <a:rPr sz="2900" spc="10" dirty="0">
                <a:solidFill>
                  <a:srgbClr val="454545"/>
                </a:solidFill>
                <a:latin typeface="Trebuchet MS"/>
                <a:cs typeface="Trebuchet MS"/>
              </a:rPr>
              <a:t> </a:t>
            </a:r>
            <a:r>
              <a:rPr sz="2900" spc="-15" dirty="0">
                <a:solidFill>
                  <a:srgbClr val="454545"/>
                </a:solidFill>
                <a:latin typeface="Trebuchet MS"/>
                <a:cs typeface="Trebuchet MS"/>
              </a:rPr>
              <a:t>is</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105" dirty="0">
                <a:solidFill>
                  <a:srgbClr val="454545"/>
                </a:solidFill>
                <a:latin typeface="Trebuchet MS"/>
                <a:cs typeface="Trebuchet MS"/>
              </a:rPr>
              <a:t>simple,</a:t>
            </a:r>
            <a:r>
              <a:rPr sz="2900" spc="15" dirty="0">
                <a:solidFill>
                  <a:srgbClr val="454545"/>
                </a:solidFill>
                <a:latin typeface="Trebuchet MS"/>
                <a:cs typeface="Trebuchet MS"/>
              </a:rPr>
              <a:t> </a:t>
            </a:r>
            <a:r>
              <a:rPr sz="2900" spc="25" dirty="0">
                <a:solidFill>
                  <a:srgbClr val="454545"/>
                </a:solidFill>
                <a:latin typeface="Trebuchet MS"/>
                <a:cs typeface="Trebuchet MS"/>
              </a:rPr>
              <a:t>non- </a:t>
            </a:r>
            <a:r>
              <a:rPr sz="2900" spc="30" dirty="0">
                <a:solidFill>
                  <a:srgbClr val="454545"/>
                </a:solidFill>
                <a:latin typeface="Trebuchet MS"/>
                <a:cs typeface="Trebuchet MS"/>
              </a:rPr>
              <a:t> </a:t>
            </a:r>
            <a:r>
              <a:rPr sz="2900" spc="-55" dirty="0">
                <a:solidFill>
                  <a:srgbClr val="454545"/>
                </a:solidFill>
                <a:latin typeface="Trebuchet MS"/>
                <a:cs typeface="Trebuchet MS"/>
              </a:rPr>
              <a:t>parametric</a:t>
            </a:r>
            <a:r>
              <a:rPr sz="2900" spc="5" dirty="0">
                <a:solidFill>
                  <a:srgbClr val="454545"/>
                </a:solidFill>
                <a:latin typeface="Trebuchet MS"/>
                <a:cs typeface="Trebuchet MS"/>
              </a:rPr>
              <a:t> </a:t>
            </a:r>
            <a:r>
              <a:rPr sz="2900" spc="-25" dirty="0">
                <a:solidFill>
                  <a:srgbClr val="454545"/>
                </a:solidFill>
                <a:latin typeface="Trebuchet MS"/>
                <a:cs typeface="Trebuchet MS"/>
              </a:rPr>
              <a:t>machine</a:t>
            </a:r>
            <a:r>
              <a:rPr sz="2900" spc="10" dirty="0">
                <a:solidFill>
                  <a:srgbClr val="454545"/>
                </a:solidFill>
                <a:latin typeface="Trebuchet MS"/>
                <a:cs typeface="Trebuchet MS"/>
              </a:rPr>
              <a:t> </a:t>
            </a:r>
            <a:r>
              <a:rPr sz="2900" spc="-75" dirty="0">
                <a:solidFill>
                  <a:srgbClr val="454545"/>
                </a:solidFill>
                <a:latin typeface="Trebuchet MS"/>
                <a:cs typeface="Trebuchet MS"/>
              </a:rPr>
              <a:t>learning</a:t>
            </a:r>
            <a:r>
              <a:rPr sz="2900" spc="10" dirty="0">
                <a:solidFill>
                  <a:srgbClr val="454545"/>
                </a:solidFill>
                <a:latin typeface="Trebuchet MS"/>
                <a:cs typeface="Trebuchet MS"/>
              </a:rPr>
              <a:t> </a:t>
            </a:r>
            <a:r>
              <a:rPr sz="2900" spc="-80" dirty="0">
                <a:solidFill>
                  <a:srgbClr val="454545"/>
                </a:solidFill>
                <a:latin typeface="Trebuchet MS"/>
                <a:cs typeface="Trebuchet MS"/>
              </a:rPr>
              <a:t>algorithm</a:t>
            </a:r>
            <a:r>
              <a:rPr sz="2900" spc="10" dirty="0">
                <a:solidFill>
                  <a:srgbClr val="454545"/>
                </a:solidFill>
                <a:latin typeface="Trebuchet MS"/>
                <a:cs typeface="Trebuchet MS"/>
              </a:rPr>
              <a:t> </a:t>
            </a:r>
            <a:r>
              <a:rPr sz="2900" spc="90" dirty="0">
                <a:solidFill>
                  <a:srgbClr val="454545"/>
                </a:solidFill>
                <a:latin typeface="Trebuchet MS"/>
                <a:cs typeface="Trebuchet MS"/>
              </a:rPr>
              <a:t>used</a:t>
            </a:r>
            <a:r>
              <a:rPr sz="2900" spc="10" dirty="0">
                <a:solidFill>
                  <a:srgbClr val="454545"/>
                </a:solidFill>
                <a:latin typeface="Trebuchet MS"/>
                <a:cs typeface="Trebuchet MS"/>
              </a:rPr>
              <a:t> </a:t>
            </a:r>
            <a:r>
              <a:rPr sz="2900" spc="-65" dirty="0">
                <a:solidFill>
                  <a:srgbClr val="454545"/>
                </a:solidFill>
                <a:latin typeface="Trebuchet MS"/>
                <a:cs typeface="Trebuchet MS"/>
              </a:rPr>
              <a:t>for</a:t>
            </a:r>
            <a:r>
              <a:rPr sz="2900" spc="10" dirty="0">
                <a:solidFill>
                  <a:srgbClr val="454545"/>
                </a:solidFill>
                <a:latin typeface="Trebuchet MS"/>
                <a:cs typeface="Trebuchet MS"/>
              </a:rPr>
              <a:t> </a:t>
            </a:r>
            <a:r>
              <a:rPr sz="2900" spc="-45" dirty="0">
                <a:solidFill>
                  <a:srgbClr val="454545"/>
                </a:solidFill>
                <a:latin typeface="Trebuchet MS"/>
                <a:cs typeface="Trebuchet MS"/>
              </a:rPr>
              <a:t>classification </a:t>
            </a:r>
            <a:r>
              <a:rPr sz="2900" spc="-855" dirty="0">
                <a:solidFill>
                  <a:srgbClr val="454545"/>
                </a:solidFill>
                <a:latin typeface="Trebuchet MS"/>
                <a:cs typeface="Trebuchet MS"/>
              </a:rPr>
              <a:t> </a:t>
            </a:r>
            <a:r>
              <a:rPr sz="2900" spc="15" dirty="0">
                <a:solidFill>
                  <a:srgbClr val="454545"/>
                </a:solidFill>
                <a:latin typeface="Trebuchet MS"/>
                <a:cs typeface="Trebuchet MS"/>
              </a:rPr>
              <a:t>and</a:t>
            </a:r>
            <a:r>
              <a:rPr sz="2900" spc="5" dirty="0">
                <a:solidFill>
                  <a:srgbClr val="454545"/>
                </a:solidFill>
                <a:latin typeface="Trebuchet MS"/>
                <a:cs typeface="Trebuchet MS"/>
              </a:rPr>
              <a:t> </a:t>
            </a:r>
            <a:r>
              <a:rPr sz="2900" spc="-30" dirty="0">
                <a:solidFill>
                  <a:srgbClr val="454545"/>
                </a:solidFill>
                <a:latin typeface="Trebuchet MS"/>
                <a:cs typeface="Trebuchet MS"/>
              </a:rPr>
              <a:t>regression.</a:t>
            </a:r>
            <a:r>
              <a:rPr sz="2900" spc="10" dirty="0">
                <a:solidFill>
                  <a:srgbClr val="454545"/>
                </a:solidFill>
                <a:latin typeface="Trebuchet MS"/>
                <a:cs typeface="Trebuchet MS"/>
              </a:rPr>
              <a:t> </a:t>
            </a:r>
            <a:r>
              <a:rPr sz="2900" spc="70" dirty="0">
                <a:solidFill>
                  <a:srgbClr val="454545"/>
                </a:solidFill>
                <a:latin typeface="Trebuchet MS"/>
                <a:cs typeface="Trebuchet MS"/>
              </a:rPr>
              <a:t>It</a:t>
            </a:r>
            <a:r>
              <a:rPr sz="2900" spc="10" dirty="0">
                <a:solidFill>
                  <a:srgbClr val="454545"/>
                </a:solidFill>
                <a:latin typeface="Trebuchet MS"/>
                <a:cs typeface="Trebuchet MS"/>
              </a:rPr>
              <a:t> </a:t>
            </a:r>
            <a:r>
              <a:rPr sz="2900" spc="40" dirty="0">
                <a:solidFill>
                  <a:srgbClr val="454545"/>
                </a:solidFill>
                <a:latin typeface="Trebuchet MS"/>
                <a:cs typeface="Trebuchet MS"/>
              </a:rPr>
              <a:t>works</a:t>
            </a:r>
            <a:r>
              <a:rPr sz="2900" spc="10" dirty="0">
                <a:solidFill>
                  <a:srgbClr val="454545"/>
                </a:solidFill>
                <a:latin typeface="Trebuchet MS"/>
                <a:cs typeface="Trebuchet MS"/>
              </a:rPr>
              <a:t> </a:t>
            </a:r>
            <a:r>
              <a:rPr sz="2900" spc="-135" dirty="0">
                <a:solidFill>
                  <a:srgbClr val="454545"/>
                </a:solidFill>
                <a:latin typeface="Trebuchet MS"/>
                <a:cs typeface="Trebuchet MS"/>
              </a:rPr>
              <a:t>by:</a:t>
            </a:r>
            <a:endParaRPr sz="2900">
              <a:latin typeface="Trebuchet MS"/>
              <a:cs typeface="Trebuchet MS"/>
            </a:endParaRPr>
          </a:p>
          <a:p>
            <a:pPr marL="12700" marR="194945">
              <a:lnSpc>
                <a:spcPct val="118500"/>
              </a:lnSpc>
              <a:spcBef>
                <a:spcPts val="75"/>
              </a:spcBef>
              <a:buAutoNum type="arabicPeriod"/>
              <a:tabLst>
                <a:tab pos="337185" algn="l"/>
              </a:tabLst>
            </a:pPr>
            <a:r>
              <a:rPr sz="2900" spc="430" dirty="0">
                <a:solidFill>
                  <a:srgbClr val="454545"/>
                </a:solidFill>
                <a:latin typeface="Trebuchet MS"/>
                <a:cs typeface="Trebuchet MS"/>
              </a:rPr>
              <a:t>C</a:t>
            </a:r>
            <a:r>
              <a:rPr sz="2900" spc="-150" dirty="0">
                <a:solidFill>
                  <a:srgbClr val="454545"/>
                </a:solidFill>
                <a:latin typeface="Trebuchet MS"/>
                <a:cs typeface="Trebuchet MS"/>
              </a:rPr>
              <a:t>l</a:t>
            </a:r>
            <a:r>
              <a:rPr sz="2900" spc="105" dirty="0">
                <a:solidFill>
                  <a:srgbClr val="454545"/>
                </a:solidFill>
                <a:latin typeface="Trebuchet MS"/>
                <a:cs typeface="Trebuchet MS"/>
              </a:rPr>
              <a:t>a</a:t>
            </a:r>
            <a:r>
              <a:rPr sz="2900" spc="280" dirty="0">
                <a:solidFill>
                  <a:srgbClr val="454545"/>
                </a:solidFill>
                <a:latin typeface="Trebuchet MS"/>
                <a:cs typeface="Trebuchet MS"/>
              </a:rPr>
              <a:t>s</a:t>
            </a:r>
            <a:r>
              <a:rPr sz="2900" spc="320" dirty="0">
                <a:solidFill>
                  <a:srgbClr val="454545"/>
                </a:solidFill>
                <a:latin typeface="Trebuchet MS"/>
                <a:cs typeface="Trebuchet MS"/>
              </a:rPr>
              <a:t>s</a:t>
            </a:r>
            <a:r>
              <a:rPr sz="2900" spc="-114" dirty="0">
                <a:solidFill>
                  <a:srgbClr val="454545"/>
                </a:solidFill>
                <a:latin typeface="Trebuchet MS"/>
                <a:cs typeface="Trebuchet MS"/>
              </a:rPr>
              <a:t>i</a:t>
            </a:r>
            <a:r>
              <a:rPr sz="2900" spc="65" dirty="0">
                <a:solidFill>
                  <a:srgbClr val="454545"/>
                </a:solidFill>
                <a:latin typeface="Trebuchet MS"/>
                <a:cs typeface="Trebuchet MS"/>
              </a:rPr>
              <a:t>f</a:t>
            </a:r>
            <a:r>
              <a:rPr sz="2900" spc="-114" dirty="0">
                <a:solidFill>
                  <a:srgbClr val="454545"/>
                </a:solidFill>
                <a:latin typeface="Trebuchet MS"/>
                <a:cs typeface="Trebuchet MS"/>
              </a:rPr>
              <a:t>i</a:t>
            </a:r>
            <a:r>
              <a:rPr sz="2900" spc="250" dirty="0">
                <a:solidFill>
                  <a:srgbClr val="454545"/>
                </a:solidFill>
                <a:latin typeface="Trebuchet MS"/>
                <a:cs typeface="Trebuchet MS"/>
              </a:rPr>
              <a:t>c</a:t>
            </a:r>
            <a:r>
              <a:rPr sz="2900" spc="105" dirty="0">
                <a:solidFill>
                  <a:srgbClr val="454545"/>
                </a:solidFill>
                <a:latin typeface="Trebuchet MS"/>
                <a:cs typeface="Trebuchet MS"/>
              </a:rPr>
              <a:t>a</a:t>
            </a:r>
            <a:r>
              <a:rPr sz="2900" spc="-55" dirty="0">
                <a:solidFill>
                  <a:srgbClr val="454545"/>
                </a:solidFill>
                <a:latin typeface="Trebuchet MS"/>
                <a:cs typeface="Trebuchet MS"/>
              </a:rPr>
              <a:t>t</a:t>
            </a:r>
            <a:r>
              <a:rPr sz="2900" spc="-114" dirty="0">
                <a:solidFill>
                  <a:srgbClr val="454545"/>
                </a:solidFill>
                <a:latin typeface="Trebuchet MS"/>
                <a:cs typeface="Trebuchet MS"/>
              </a:rPr>
              <a:t>i</a:t>
            </a:r>
            <a:r>
              <a:rPr sz="2900" spc="140" dirty="0">
                <a:solidFill>
                  <a:srgbClr val="454545"/>
                </a:solidFill>
                <a:latin typeface="Trebuchet MS"/>
                <a:cs typeface="Trebuchet MS"/>
              </a:rPr>
              <a:t>o</a:t>
            </a:r>
            <a:r>
              <a:rPr sz="2900" spc="90" dirty="0">
                <a:solidFill>
                  <a:srgbClr val="454545"/>
                </a:solidFill>
                <a:latin typeface="Trebuchet MS"/>
                <a:cs typeface="Trebuchet MS"/>
              </a:rPr>
              <a:t>n</a:t>
            </a:r>
            <a:r>
              <a:rPr sz="2900" spc="-90" dirty="0">
                <a:solidFill>
                  <a:srgbClr val="454545"/>
                </a:solidFill>
                <a:latin typeface="Trebuchet MS"/>
                <a:cs typeface="Trebuchet MS"/>
              </a:rPr>
              <a:t> </a:t>
            </a:r>
            <a:r>
              <a:rPr sz="2900" spc="-240" dirty="0">
                <a:solidFill>
                  <a:srgbClr val="454545"/>
                </a:solidFill>
                <a:latin typeface="Trebuchet MS"/>
                <a:cs typeface="Trebuchet MS"/>
              </a:rPr>
              <a:t>:</a:t>
            </a:r>
            <a:r>
              <a:rPr sz="2900" spc="-90" dirty="0">
                <a:solidFill>
                  <a:srgbClr val="454545"/>
                </a:solidFill>
                <a:latin typeface="Trebuchet MS"/>
                <a:cs typeface="Trebuchet MS"/>
              </a:rPr>
              <a:t> </a:t>
            </a:r>
            <a:r>
              <a:rPr sz="2900" spc="580" dirty="0">
                <a:solidFill>
                  <a:srgbClr val="454545"/>
                </a:solidFill>
                <a:latin typeface="Trebuchet MS"/>
                <a:cs typeface="Trebuchet MS"/>
              </a:rPr>
              <a:t>W</a:t>
            </a:r>
            <a:r>
              <a:rPr sz="2900" spc="-5" dirty="0">
                <a:solidFill>
                  <a:srgbClr val="454545"/>
                </a:solidFill>
                <a:latin typeface="Trebuchet MS"/>
                <a:cs typeface="Trebuchet MS"/>
              </a:rPr>
              <a:t>h</a:t>
            </a:r>
            <a:r>
              <a:rPr sz="2900" spc="20" dirty="0">
                <a:solidFill>
                  <a:srgbClr val="454545"/>
                </a:solidFill>
                <a:latin typeface="Trebuchet MS"/>
                <a:cs typeface="Trebuchet MS"/>
              </a:rPr>
              <a:t>e</a:t>
            </a:r>
            <a:r>
              <a:rPr sz="2900" spc="-15" dirty="0">
                <a:solidFill>
                  <a:srgbClr val="454545"/>
                </a:solidFill>
                <a:latin typeface="Trebuchet MS"/>
                <a:cs typeface="Trebuchet MS"/>
              </a:rPr>
              <a:t>n</a:t>
            </a:r>
            <a:r>
              <a:rPr sz="2900" spc="10" dirty="0">
                <a:solidFill>
                  <a:srgbClr val="454545"/>
                </a:solidFill>
                <a:latin typeface="Trebuchet MS"/>
                <a:cs typeface="Trebuchet MS"/>
              </a:rPr>
              <a:t> </a:t>
            </a:r>
            <a:r>
              <a:rPr sz="2900" spc="140" dirty="0">
                <a:solidFill>
                  <a:srgbClr val="454545"/>
                </a:solidFill>
                <a:latin typeface="Trebuchet MS"/>
                <a:cs typeface="Trebuchet MS"/>
              </a:rPr>
              <a:t>g</a:t>
            </a:r>
            <a:r>
              <a:rPr sz="2900" spc="-270" dirty="0">
                <a:solidFill>
                  <a:srgbClr val="454545"/>
                </a:solidFill>
                <a:latin typeface="Trebuchet MS"/>
                <a:cs typeface="Trebuchet MS"/>
              </a:rPr>
              <a:t>i</a:t>
            </a:r>
            <a:r>
              <a:rPr sz="2900" spc="-10" dirty="0">
                <a:solidFill>
                  <a:srgbClr val="454545"/>
                </a:solidFill>
                <a:latin typeface="Trebuchet MS"/>
                <a:cs typeface="Trebuchet MS"/>
              </a:rPr>
              <a:t>v</a:t>
            </a:r>
            <a:r>
              <a:rPr sz="2900" spc="20" dirty="0">
                <a:solidFill>
                  <a:srgbClr val="454545"/>
                </a:solidFill>
                <a:latin typeface="Trebuchet MS"/>
                <a:cs typeface="Trebuchet MS"/>
              </a:rPr>
              <a:t>e</a:t>
            </a:r>
            <a:r>
              <a:rPr sz="2900" spc="-15" dirty="0">
                <a:solidFill>
                  <a:srgbClr val="454545"/>
                </a:solidFill>
                <a:latin typeface="Trebuchet MS"/>
                <a:cs typeface="Trebuchet MS"/>
              </a:rPr>
              <a:t>n</a:t>
            </a:r>
            <a:r>
              <a:rPr sz="2900" spc="10"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15" dirty="0">
                <a:solidFill>
                  <a:srgbClr val="454545"/>
                </a:solidFill>
                <a:latin typeface="Trebuchet MS"/>
                <a:cs typeface="Trebuchet MS"/>
              </a:rPr>
              <a:t>n</a:t>
            </a:r>
            <a:r>
              <a:rPr sz="2900" spc="20" dirty="0">
                <a:solidFill>
                  <a:srgbClr val="454545"/>
                </a:solidFill>
                <a:latin typeface="Trebuchet MS"/>
                <a:cs typeface="Trebuchet MS"/>
              </a:rPr>
              <a:t>e</a:t>
            </a:r>
            <a:r>
              <a:rPr sz="2900" spc="-45" dirty="0">
                <a:solidFill>
                  <a:srgbClr val="454545"/>
                </a:solidFill>
                <a:latin typeface="Trebuchet MS"/>
                <a:cs typeface="Trebuchet MS"/>
              </a:rPr>
              <a:t>w</a:t>
            </a:r>
            <a:r>
              <a:rPr sz="2900" spc="10" dirty="0">
                <a:solidFill>
                  <a:srgbClr val="454545"/>
                </a:solidFill>
                <a:latin typeface="Trebuchet MS"/>
                <a:cs typeface="Trebuchet MS"/>
              </a:rPr>
              <a:t> </a:t>
            </a:r>
            <a:r>
              <a:rPr sz="2900" spc="105" dirty="0">
                <a:solidFill>
                  <a:srgbClr val="454545"/>
                </a:solidFill>
                <a:latin typeface="Trebuchet MS"/>
                <a:cs typeface="Trebuchet MS"/>
              </a:rPr>
              <a:t>d</a:t>
            </a:r>
            <a:r>
              <a:rPr sz="2900" spc="-40" dirty="0">
                <a:solidFill>
                  <a:srgbClr val="454545"/>
                </a:solidFill>
                <a:latin typeface="Trebuchet MS"/>
                <a:cs typeface="Trebuchet MS"/>
              </a:rPr>
              <a:t>a</a:t>
            </a:r>
            <a:r>
              <a:rPr sz="2900" spc="-210" dirty="0">
                <a:solidFill>
                  <a:srgbClr val="454545"/>
                </a:solidFill>
                <a:latin typeface="Trebuchet MS"/>
                <a:cs typeface="Trebuchet MS"/>
              </a:rPr>
              <a:t>t</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60" dirty="0">
                <a:solidFill>
                  <a:srgbClr val="454545"/>
                </a:solidFill>
                <a:latin typeface="Trebuchet MS"/>
                <a:cs typeface="Trebuchet MS"/>
              </a:rPr>
              <a:t>po</a:t>
            </a:r>
            <a:r>
              <a:rPr sz="2900" spc="-280" dirty="0">
                <a:solidFill>
                  <a:srgbClr val="454545"/>
                </a:solidFill>
                <a:latin typeface="Trebuchet MS"/>
                <a:cs typeface="Trebuchet MS"/>
              </a:rPr>
              <a:t>i</a:t>
            </a:r>
            <a:r>
              <a:rPr sz="2900" spc="-15" dirty="0">
                <a:solidFill>
                  <a:srgbClr val="454545"/>
                </a:solidFill>
                <a:latin typeface="Trebuchet MS"/>
                <a:cs typeface="Trebuchet MS"/>
              </a:rPr>
              <a:t>n</a:t>
            </a:r>
            <a:r>
              <a:rPr sz="2900" spc="-210" dirty="0">
                <a:solidFill>
                  <a:srgbClr val="454545"/>
                </a:solidFill>
                <a:latin typeface="Trebuchet MS"/>
                <a:cs typeface="Trebuchet MS"/>
              </a:rPr>
              <a:t>t</a:t>
            </a:r>
            <a:r>
              <a:rPr sz="2900" spc="-465" dirty="0">
                <a:solidFill>
                  <a:srgbClr val="454545"/>
                </a:solidFill>
                <a:latin typeface="Trebuchet MS"/>
                <a:cs typeface="Trebuchet MS"/>
              </a:rPr>
              <a:t>,</a:t>
            </a:r>
            <a:r>
              <a:rPr sz="2900" spc="10" dirty="0">
                <a:solidFill>
                  <a:srgbClr val="454545"/>
                </a:solidFill>
                <a:latin typeface="Trebuchet MS"/>
                <a:cs typeface="Trebuchet MS"/>
              </a:rPr>
              <a:t> </a:t>
            </a:r>
            <a:r>
              <a:rPr sz="2900" spc="270" dirty="0">
                <a:solidFill>
                  <a:srgbClr val="454545"/>
                </a:solidFill>
                <a:latin typeface="Trebuchet MS"/>
                <a:cs typeface="Trebuchet MS"/>
              </a:rPr>
              <a:t>K</a:t>
            </a:r>
            <a:r>
              <a:rPr sz="2900" spc="195" dirty="0">
                <a:solidFill>
                  <a:srgbClr val="454545"/>
                </a:solidFill>
                <a:latin typeface="Trebuchet MS"/>
                <a:cs typeface="Trebuchet MS"/>
              </a:rPr>
              <a:t>NN</a:t>
            </a:r>
            <a:r>
              <a:rPr sz="2900" spc="10" dirty="0">
                <a:solidFill>
                  <a:srgbClr val="454545"/>
                </a:solidFill>
                <a:latin typeface="Trebuchet MS"/>
                <a:cs typeface="Trebuchet MS"/>
              </a:rPr>
              <a:t> </a:t>
            </a:r>
            <a:r>
              <a:rPr sz="2900" spc="-310" dirty="0">
                <a:solidFill>
                  <a:srgbClr val="454545"/>
                </a:solidFill>
                <a:latin typeface="Trebuchet MS"/>
                <a:cs typeface="Trebuchet MS"/>
              </a:rPr>
              <a:t>l</a:t>
            </a:r>
            <a:r>
              <a:rPr sz="2900" spc="60" dirty="0">
                <a:solidFill>
                  <a:srgbClr val="454545"/>
                </a:solidFill>
                <a:latin typeface="Trebuchet MS"/>
                <a:cs typeface="Trebuchet MS"/>
              </a:rPr>
              <a:t>oo</a:t>
            </a:r>
            <a:r>
              <a:rPr sz="2900" spc="45" dirty="0">
                <a:solidFill>
                  <a:srgbClr val="454545"/>
                </a:solidFill>
                <a:latin typeface="Trebuchet MS"/>
                <a:cs typeface="Trebuchet MS"/>
              </a:rPr>
              <a:t>k</a:t>
            </a:r>
            <a:r>
              <a:rPr sz="2900" spc="204" dirty="0">
                <a:solidFill>
                  <a:srgbClr val="454545"/>
                </a:solidFill>
                <a:latin typeface="Trebuchet MS"/>
                <a:cs typeface="Trebuchet MS"/>
              </a:rPr>
              <a:t>s  </a:t>
            </a:r>
            <a:r>
              <a:rPr sz="2900" spc="-125" dirty="0">
                <a:solidFill>
                  <a:srgbClr val="454545"/>
                </a:solidFill>
                <a:latin typeface="Trebuchet MS"/>
                <a:cs typeface="Trebuchet MS"/>
              </a:rPr>
              <a:t>at</a:t>
            </a:r>
            <a:r>
              <a:rPr sz="2900" spc="15" dirty="0">
                <a:solidFill>
                  <a:srgbClr val="454545"/>
                </a:solidFill>
                <a:latin typeface="Trebuchet MS"/>
                <a:cs typeface="Trebuchet MS"/>
              </a:rPr>
              <a:t>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55" dirty="0">
                <a:solidFill>
                  <a:srgbClr val="454545"/>
                </a:solidFill>
                <a:latin typeface="Trebuchet MS"/>
                <a:cs typeface="Trebuchet MS"/>
              </a:rPr>
              <a:t>"K"</a:t>
            </a:r>
            <a:r>
              <a:rPr sz="2900" spc="15" dirty="0">
                <a:solidFill>
                  <a:srgbClr val="454545"/>
                </a:solidFill>
                <a:latin typeface="Trebuchet MS"/>
                <a:cs typeface="Trebuchet MS"/>
              </a:rPr>
              <a:t> </a:t>
            </a:r>
            <a:r>
              <a:rPr sz="2900" spc="30" dirty="0">
                <a:solidFill>
                  <a:srgbClr val="454545"/>
                </a:solidFill>
                <a:latin typeface="Trebuchet MS"/>
                <a:cs typeface="Trebuchet MS"/>
              </a:rPr>
              <a:t>closest</a:t>
            </a:r>
            <a:r>
              <a:rPr sz="2900" spc="15" dirty="0">
                <a:solidFill>
                  <a:srgbClr val="454545"/>
                </a:solidFill>
                <a:latin typeface="Trebuchet MS"/>
                <a:cs typeface="Trebuchet MS"/>
              </a:rPr>
              <a:t> </a:t>
            </a:r>
            <a:r>
              <a:rPr sz="2900" spc="-20" dirty="0">
                <a:solidFill>
                  <a:srgbClr val="454545"/>
                </a:solidFill>
                <a:latin typeface="Trebuchet MS"/>
                <a:cs typeface="Trebuchet MS"/>
              </a:rPr>
              <a:t>points</a:t>
            </a:r>
            <a:r>
              <a:rPr sz="2900" spc="15" dirty="0">
                <a:solidFill>
                  <a:srgbClr val="454545"/>
                </a:solidFill>
                <a:latin typeface="Trebuchet MS"/>
                <a:cs typeface="Trebuchet MS"/>
              </a:rPr>
              <a:t> </a:t>
            </a:r>
            <a:r>
              <a:rPr sz="2900" spc="-10" dirty="0">
                <a:solidFill>
                  <a:srgbClr val="454545"/>
                </a:solidFill>
                <a:latin typeface="Trebuchet MS"/>
                <a:cs typeface="Trebuchet MS"/>
              </a:rPr>
              <a:t>(neighbors)</a:t>
            </a:r>
            <a:r>
              <a:rPr sz="2900" spc="15" dirty="0">
                <a:solidFill>
                  <a:srgbClr val="454545"/>
                </a:solidFill>
                <a:latin typeface="Trebuchet MS"/>
                <a:cs typeface="Trebuchet MS"/>
              </a:rPr>
              <a:t> </a:t>
            </a:r>
            <a:r>
              <a:rPr sz="2900" spc="-150" dirty="0">
                <a:solidFill>
                  <a:srgbClr val="454545"/>
                </a:solidFill>
                <a:latin typeface="Trebuchet MS"/>
                <a:cs typeface="Trebuchet MS"/>
              </a:rPr>
              <a:t>in</a:t>
            </a:r>
            <a:r>
              <a:rPr sz="2900" spc="15" dirty="0">
                <a:solidFill>
                  <a:srgbClr val="454545"/>
                </a:solidFill>
                <a:latin typeface="Trebuchet MS"/>
                <a:cs typeface="Trebuchet MS"/>
              </a:rPr>
              <a:t> </a:t>
            </a:r>
            <a:r>
              <a:rPr sz="2900" spc="-65" dirty="0">
                <a:solidFill>
                  <a:srgbClr val="454545"/>
                </a:solidFill>
                <a:latin typeface="Trebuchet MS"/>
                <a:cs typeface="Trebuchet MS"/>
              </a:rPr>
              <a:t>the</a:t>
            </a:r>
            <a:r>
              <a:rPr sz="2900" spc="15" dirty="0">
                <a:solidFill>
                  <a:srgbClr val="454545"/>
                </a:solidFill>
                <a:latin typeface="Trebuchet MS"/>
                <a:cs typeface="Trebuchet MS"/>
              </a:rPr>
              <a:t> </a:t>
            </a:r>
            <a:r>
              <a:rPr sz="2900" spc="-100" dirty="0">
                <a:solidFill>
                  <a:srgbClr val="454545"/>
                </a:solidFill>
                <a:latin typeface="Trebuchet MS"/>
                <a:cs typeface="Trebuchet MS"/>
              </a:rPr>
              <a:t>training</a:t>
            </a:r>
            <a:r>
              <a:rPr sz="2900" spc="15" dirty="0">
                <a:solidFill>
                  <a:srgbClr val="454545"/>
                </a:solidFill>
                <a:latin typeface="Trebuchet MS"/>
                <a:cs typeface="Trebuchet MS"/>
              </a:rPr>
              <a:t> </a:t>
            </a:r>
            <a:r>
              <a:rPr sz="2900" spc="-20" dirty="0">
                <a:solidFill>
                  <a:srgbClr val="454545"/>
                </a:solidFill>
                <a:latin typeface="Trebuchet MS"/>
                <a:cs typeface="Trebuchet MS"/>
              </a:rPr>
              <a:t>dataset </a:t>
            </a:r>
            <a:r>
              <a:rPr sz="2900" spc="-15" dirty="0">
                <a:solidFill>
                  <a:srgbClr val="454545"/>
                </a:solidFill>
                <a:latin typeface="Trebuchet MS"/>
                <a:cs typeface="Trebuchet MS"/>
              </a:rPr>
              <a:t> </a:t>
            </a:r>
            <a:r>
              <a:rPr sz="2900" spc="15" dirty="0">
                <a:solidFill>
                  <a:srgbClr val="454545"/>
                </a:solidFill>
                <a:latin typeface="Trebuchet MS"/>
                <a:cs typeface="Trebuchet MS"/>
              </a:rPr>
              <a:t>and</a:t>
            </a:r>
            <a:r>
              <a:rPr sz="2900" spc="5" dirty="0">
                <a:solidFill>
                  <a:srgbClr val="454545"/>
                </a:solidFill>
                <a:latin typeface="Trebuchet MS"/>
                <a:cs typeface="Trebuchet MS"/>
              </a:rPr>
              <a:t> </a:t>
            </a:r>
            <a:r>
              <a:rPr sz="2900" spc="80" dirty="0">
                <a:solidFill>
                  <a:srgbClr val="454545"/>
                </a:solidFill>
                <a:latin typeface="Trebuchet MS"/>
                <a:cs typeface="Trebuchet MS"/>
              </a:rPr>
              <a:t>assigns</a:t>
            </a:r>
            <a:r>
              <a:rPr sz="2900" spc="5"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spc="60" dirty="0">
                <a:solidFill>
                  <a:srgbClr val="454545"/>
                </a:solidFill>
                <a:latin typeface="Trebuchet MS"/>
                <a:cs typeface="Trebuchet MS"/>
              </a:rPr>
              <a:t>class</a:t>
            </a:r>
            <a:r>
              <a:rPr sz="2900" spc="5" dirty="0">
                <a:solidFill>
                  <a:srgbClr val="454545"/>
                </a:solidFill>
                <a:latin typeface="Trebuchet MS"/>
                <a:cs typeface="Trebuchet MS"/>
              </a:rPr>
              <a:t> </a:t>
            </a:r>
            <a:r>
              <a:rPr sz="2900" spc="-114" dirty="0">
                <a:solidFill>
                  <a:srgbClr val="454545"/>
                </a:solidFill>
                <a:latin typeface="Trebuchet MS"/>
                <a:cs typeface="Trebuchet MS"/>
              </a:rPr>
              <a:t>that</a:t>
            </a:r>
            <a:r>
              <a:rPr sz="2900" spc="5"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spc="-114" dirty="0">
                <a:solidFill>
                  <a:srgbClr val="454545"/>
                </a:solidFill>
                <a:latin typeface="Trebuchet MS"/>
                <a:cs typeface="Trebuchet MS"/>
              </a:rPr>
              <a:t>majority</a:t>
            </a:r>
            <a:r>
              <a:rPr sz="2900" spc="5" dirty="0">
                <a:solidFill>
                  <a:srgbClr val="454545"/>
                </a:solidFill>
                <a:latin typeface="Trebuchet MS"/>
                <a:cs typeface="Trebuchet MS"/>
              </a:rPr>
              <a:t> </a:t>
            </a:r>
            <a:r>
              <a:rPr sz="2900" spc="-45" dirty="0">
                <a:solidFill>
                  <a:srgbClr val="454545"/>
                </a:solidFill>
                <a:latin typeface="Trebuchet MS"/>
                <a:cs typeface="Trebuchet MS"/>
              </a:rPr>
              <a:t>of</a:t>
            </a:r>
            <a:r>
              <a:rPr sz="2900" spc="5" dirty="0">
                <a:solidFill>
                  <a:srgbClr val="454545"/>
                </a:solidFill>
                <a:latin typeface="Trebuchet MS"/>
                <a:cs typeface="Trebuchet MS"/>
              </a:rPr>
              <a:t> </a:t>
            </a:r>
            <a:r>
              <a:rPr sz="2900" spc="15" dirty="0">
                <a:solidFill>
                  <a:srgbClr val="454545"/>
                </a:solidFill>
                <a:latin typeface="Trebuchet MS"/>
                <a:cs typeface="Trebuchet MS"/>
              </a:rPr>
              <a:t>these</a:t>
            </a:r>
            <a:r>
              <a:rPr sz="2900" spc="10" dirty="0">
                <a:solidFill>
                  <a:srgbClr val="454545"/>
                </a:solidFill>
                <a:latin typeface="Trebuchet MS"/>
                <a:cs typeface="Trebuchet MS"/>
              </a:rPr>
              <a:t> </a:t>
            </a:r>
            <a:r>
              <a:rPr sz="2900" spc="15" dirty="0">
                <a:solidFill>
                  <a:srgbClr val="454545"/>
                </a:solidFill>
                <a:latin typeface="Trebuchet MS"/>
                <a:cs typeface="Trebuchet MS"/>
              </a:rPr>
              <a:t>neighbors </a:t>
            </a:r>
            <a:r>
              <a:rPr sz="2900" spc="20" dirty="0">
                <a:solidFill>
                  <a:srgbClr val="454545"/>
                </a:solidFill>
                <a:latin typeface="Trebuchet MS"/>
                <a:cs typeface="Trebuchet MS"/>
              </a:rPr>
              <a:t> </a:t>
            </a:r>
            <a:r>
              <a:rPr sz="2900" spc="-10" dirty="0">
                <a:solidFill>
                  <a:srgbClr val="454545"/>
                </a:solidFill>
                <a:latin typeface="Trebuchet MS"/>
                <a:cs typeface="Trebuchet MS"/>
              </a:rPr>
              <a:t>belong</a:t>
            </a:r>
            <a:r>
              <a:rPr sz="2900" spc="5" dirty="0">
                <a:solidFill>
                  <a:srgbClr val="454545"/>
                </a:solidFill>
                <a:latin typeface="Trebuchet MS"/>
                <a:cs typeface="Trebuchet MS"/>
              </a:rPr>
              <a:t> </a:t>
            </a:r>
            <a:r>
              <a:rPr sz="2900" spc="-240" dirty="0">
                <a:solidFill>
                  <a:srgbClr val="454545"/>
                </a:solidFill>
                <a:latin typeface="Trebuchet MS"/>
                <a:cs typeface="Trebuchet MS"/>
              </a:rPr>
              <a:t>to.</a:t>
            </a:r>
            <a:endParaRPr sz="2900">
              <a:latin typeface="Trebuchet MS"/>
              <a:cs typeface="Trebuchet MS"/>
            </a:endParaRPr>
          </a:p>
          <a:p>
            <a:pPr marL="414655" indent="-402590">
              <a:lnSpc>
                <a:spcPct val="100000"/>
              </a:lnSpc>
              <a:spcBef>
                <a:spcPts val="645"/>
              </a:spcBef>
              <a:buAutoNum type="arabicPeriod"/>
              <a:tabLst>
                <a:tab pos="415290" algn="l"/>
              </a:tabLst>
            </a:pPr>
            <a:r>
              <a:rPr sz="2900" spc="135" dirty="0">
                <a:solidFill>
                  <a:srgbClr val="454545"/>
                </a:solidFill>
                <a:latin typeface="Trebuchet MS"/>
                <a:cs typeface="Trebuchet MS"/>
              </a:rPr>
              <a:t>Distance</a:t>
            </a:r>
            <a:r>
              <a:rPr sz="2900" spc="-90" dirty="0">
                <a:solidFill>
                  <a:srgbClr val="454545"/>
                </a:solidFill>
                <a:latin typeface="Trebuchet MS"/>
                <a:cs typeface="Trebuchet MS"/>
              </a:rPr>
              <a:t> </a:t>
            </a:r>
            <a:r>
              <a:rPr sz="2900" spc="135" dirty="0">
                <a:solidFill>
                  <a:srgbClr val="454545"/>
                </a:solidFill>
                <a:latin typeface="Trebuchet MS"/>
                <a:cs typeface="Trebuchet MS"/>
              </a:rPr>
              <a:t>Measurement</a:t>
            </a:r>
            <a:r>
              <a:rPr sz="2900" spc="-90" dirty="0">
                <a:solidFill>
                  <a:srgbClr val="454545"/>
                </a:solidFill>
                <a:latin typeface="Trebuchet MS"/>
                <a:cs typeface="Trebuchet MS"/>
              </a:rPr>
              <a:t> </a:t>
            </a:r>
            <a:r>
              <a:rPr sz="2900" spc="-240" dirty="0">
                <a:solidFill>
                  <a:srgbClr val="454545"/>
                </a:solidFill>
                <a:latin typeface="Trebuchet MS"/>
                <a:cs typeface="Trebuchet MS"/>
              </a:rPr>
              <a:t>:</a:t>
            </a:r>
            <a:r>
              <a:rPr sz="2900" spc="15" dirty="0">
                <a:solidFill>
                  <a:srgbClr val="454545"/>
                </a:solidFill>
                <a:latin typeface="Trebuchet MS"/>
                <a:cs typeface="Trebuchet MS"/>
              </a:rPr>
              <a:t> </a:t>
            </a: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80" dirty="0">
                <a:solidFill>
                  <a:srgbClr val="454545"/>
                </a:solidFill>
                <a:latin typeface="Trebuchet MS"/>
                <a:cs typeface="Trebuchet MS"/>
              </a:rPr>
              <a:t>algorithm</a:t>
            </a:r>
            <a:r>
              <a:rPr sz="2900" spc="15" dirty="0">
                <a:solidFill>
                  <a:srgbClr val="454545"/>
                </a:solidFill>
                <a:latin typeface="Trebuchet MS"/>
                <a:cs typeface="Trebuchet MS"/>
              </a:rPr>
              <a:t> </a:t>
            </a:r>
            <a:r>
              <a:rPr sz="2900" spc="-110" dirty="0">
                <a:solidFill>
                  <a:srgbClr val="454545"/>
                </a:solidFill>
                <a:latin typeface="Trebuchet MS"/>
                <a:cs typeface="Trebuchet MS"/>
              </a:rPr>
              <a:t>typically</a:t>
            </a:r>
            <a:r>
              <a:rPr sz="2900" spc="15" dirty="0">
                <a:solidFill>
                  <a:srgbClr val="454545"/>
                </a:solidFill>
                <a:latin typeface="Trebuchet MS"/>
                <a:cs typeface="Trebuchet MS"/>
              </a:rPr>
              <a:t> </a:t>
            </a:r>
            <a:r>
              <a:rPr sz="2900" spc="125" dirty="0">
                <a:solidFill>
                  <a:srgbClr val="454545"/>
                </a:solidFill>
                <a:latin typeface="Trebuchet MS"/>
                <a:cs typeface="Trebuchet MS"/>
              </a:rPr>
              <a:t>uses</a:t>
            </a:r>
            <a:endParaRPr sz="2900">
              <a:latin typeface="Trebuchet MS"/>
              <a:cs typeface="Trebuchet MS"/>
            </a:endParaRPr>
          </a:p>
          <a:p>
            <a:pPr marL="12700" marR="626110">
              <a:lnSpc>
                <a:spcPct val="118500"/>
              </a:lnSpc>
              <a:spcBef>
                <a:spcPts val="75"/>
              </a:spcBef>
            </a:pPr>
            <a:r>
              <a:rPr sz="2900" dirty="0">
                <a:solidFill>
                  <a:srgbClr val="454545"/>
                </a:solidFill>
                <a:latin typeface="Trebuchet MS"/>
                <a:cs typeface="Trebuchet MS"/>
              </a:rPr>
              <a:t>distance</a:t>
            </a:r>
            <a:r>
              <a:rPr sz="2900" spc="5" dirty="0">
                <a:solidFill>
                  <a:srgbClr val="454545"/>
                </a:solidFill>
                <a:latin typeface="Trebuchet MS"/>
                <a:cs typeface="Trebuchet MS"/>
              </a:rPr>
              <a:t> </a:t>
            </a:r>
            <a:r>
              <a:rPr sz="2900" spc="-25" dirty="0">
                <a:solidFill>
                  <a:srgbClr val="454545"/>
                </a:solidFill>
                <a:latin typeface="Trebuchet MS"/>
                <a:cs typeface="Trebuchet MS"/>
              </a:rPr>
              <a:t>metrics</a:t>
            </a:r>
            <a:r>
              <a:rPr sz="2900" spc="5" dirty="0">
                <a:solidFill>
                  <a:srgbClr val="454545"/>
                </a:solidFill>
                <a:latin typeface="Trebuchet MS"/>
                <a:cs typeface="Trebuchet MS"/>
              </a:rPr>
              <a:t> </a:t>
            </a:r>
            <a:r>
              <a:rPr sz="2900" spc="-130" dirty="0">
                <a:solidFill>
                  <a:srgbClr val="454545"/>
                </a:solidFill>
                <a:latin typeface="Trebuchet MS"/>
                <a:cs typeface="Trebuchet MS"/>
              </a:rPr>
              <a:t>like</a:t>
            </a:r>
            <a:r>
              <a:rPr sz="2900" spc="5" dirty="0">
                <a:solidFill>
                  <a:srgbClr val="454545"/>
                </a:solidFill>
                <a:latin typeface="Trebuchet MS"/>
                <a:cs typeface="Trebuchet MS"/>
              </a:rPr>
              <a:t> </a:t>
            </a:r>
            <a:r>
              <a:rPr sz="2900" spc="-25" dirty="0">
                <a:solidFill>
                  <a:srgbClr val="454545"/>
                </a:solidFill>
                <a:latin typeface="Trebuchet MS"/>
                <a:cs typeface="Trebuchet MS"/>
              </a:rPr>
              <a:t>Euclidean</a:t>
            </a:r>
            <a:r>
              <a:rPr sz="2900" spc="5" dirty="0">
                <a:solidFill>
                  <a:srgbClr val="454545"/>
                </a:solidFill>
                <a:latin typeface="Trebuchet MS"/>
                <a:cs typeface="Trebuchet MS"/>
              </a:rPr>
              <a:t> </a:t>
            </a:r>
            <a:r>
              <a:rPr sz="2900" dirty="0">
                <a:solidFill>
                  <a:srgbClr val="454545"/>
                </a:solidFill>
                <a:latin typeface="Trebuchet MS"/>
                <a:cs typeface="Trebuchet MS"/>
              </a:rPr>
              <a:t>distance</a:t>
            </a:r>
            <a:r>
              <a:rPr sz="2900" spc="5" dirty="0">
                <a:solidFill>
                  <a:srgbClr val="454545"/>
                </a:solidFill>
                <a:latin typeface="Trebuchet MS"/>
                <a:cs typeface="Trebuchet MS"/>
              </a:rPr>
              <a:t> </a:t>
            </a:r>
            <a:r>
              <a:rPr sz="2900" spc="-105" dirty="0">
                <a:solidFill>
                  <a:srgbClr val="454545"/>
                </a:solidFill>
                <a:latin typeface="Trebuchet MS"/>
                <a:cs typeface="Trebuchet MS"/>
              </a:rPr>
              <a:t>to</a:t>
            </a:r>
            <a:r>
              <a:rPr sz="2900" spc="5" dirty="0">
                <a:solidFill>
                  <a:srgbClr val="454545"/>
                </a:solidFill>
                <a:latin typeface="Trebuchet MS"/>
                <a:cs typeface="Trebuchet MS"/>
              </a:rPr>
              <a:t> </a:t>
            </a:r>
            <a:r>
              <a:rPr sz="2900" spc="10" dirty="0">
                <a:solidFill>
                  <a:srgbClr val="454545"/>
                </a:solidFill>
                <a:latin typeface="Trebuchet MS"/>
                <a:cs typeface="Trebuchet MS"/>
              </a:rPr>
              <a:t>measure</a:t>
            </a:r>
            <a:r>
              <a:rPr sz="2900" spc="5" dirty="0">
                <a:solidFill>
                  <a:srgbClr val="454545"/>
                </a:solidFill>
                <a:latin typeface="Trebuchet MS"/>
                <a:cs typeface="Trebuchet MS"/>
              </a:rPr>
              <a:t> how </a:t>
            </a:r>
            <a:r>
              <a:rPr sz="2900" spc="-860" dirty="0">
                <a:solidFill>
                  <a:srgbClr val="454545"/>
                </a:solidFill>
                <a:latin typeface="Trebuchet MS"/>
                <a:cs typeface="Trebuchet MS"/>
              </a:rPr>
              <a:t> </a:t>
            </a:r>
            <a:r>
              <a:rPr sz="2900" spc="35" dirty="0">
                <a:solidFill>
                  <a:srgbClr val="454545"/>
                </a:solidFill>
                <a:latin typeface="Trebuchet MS"/>
                <a:cs typeface="Trebuchet MS"/>
              </a:rPr>
              <a:t>close</a:t>
            </a:r>
            <a:r>
              <a:rPr sz="2900" spc="5" dirty="0">
                <a:solidFill>
                  <a:srgbClr val="454545"/>
                </a:solidFill>
                <a:latin typeface="Trebuchet MS"/>
                <a:cs typeface="Trebuchet MS"/>
              </a:rPr>
              <a:t> </a:t>
            </a:r>
            <a:r>
              <a:rPr sz="2900" spc="-45" dirty="0">
                <a:solidFill>
                  <a:srgbClr val="454545"/>
                </a:solidFill>
                <a:latin typeface="Trebuchet MS"/>
                <a:cs typeface="Trebuchet MS"/>
              </a:rPr>
              <a:t>data</a:t>
            </a:r>
            <a:r>
              <a:rPr sz="2900" spc="10" dirty="0">
                <a:solidFill>
                  <a:srgbClr val="454545"/>
                </a:solidFill>
                <a:latin typeface="Trebuchet MS"/>
                <a:cs typeface="Trebuchet MS"/>
              </a:rPr>
              <a:t> </a:t>
            </a:r>
            <a:r>
              <a:rPr sz="2900" spc="-20" dirty="0">
                <a:solidFill>
                  <a:srgbClr val="454545"/>
                </a:solidFill>
                <a:latin typeface="Trebuchet MS"/>
                <a:cs typeface="Trebuchet MS"/>
              </a:rPr>
              <a:t>points</a:t>
            </a:r>
            <a:r>
              <a:rPr sz="2900" spc="10" dirty="0">
                <a:solidFill>
                  <a:srgbClr val="454545"/>
                </a:solidFill>
                <a:latin typeface="Trebuchet MS"/>
                <a:cs typeface="Trebuchet MS"/>
              </a:rPr>
              <a:t> </a:t>
            </a:r>
            <a:r>
              <a:rPr sz="2900" spc="-55" dirty="0">
                <a:solidFill>
                  <a:srgbClr val="454545"/>
                </a:solidFill>
                <a:latin typeface="Trebuchet MS"/>
                <a:cs typeface="Trebuchet MS"/>
              </a:rPr>
              <a:t>are</a:t>
            </a:r>
            <a:r>
              <a:rPr sz="2900" spc="10" dirty="0">
                <a:solidFill>
                  <a:srgbClr val="454545"/>
                </a:solidFill>
                <a:latin typeface="Trebuchet MS"/>
                <a:cs typeface="Trebuchet MS"/>
              </a:rPr>
              <a:t> </a:t>
            </a:r>
            <a:r>
              <a:rPr sz="2900" spc="-105" dirty="0">
                <a:solidFill>
                  <a:srgbClr val="454545"/>
                </a:solidFill>
                <a:latin typeface="Trebuchet MS"/>
                <a:cs typeface="Trebuchet MS"/>
              </a:rPr>
              <a:t>to</a:t>
            </a:r>
            <a:r>
              <a:rPr sz="2900" spc="5" dirty="0">
                <a:solidFill>
                  <a:srgbClr val="454545"/>
                </a:solidFill>
                <a:latin typeface="Trebuchet MS"/>
                <a:cs typeface="Trebuchet MS"/>
              </a:rPr>
              <a:t> </a:t>
            </a:r>
            <a:r>
              <a:rPr sz="2900" spc="35" dirty="0">
                <a:solidFill>
                  <a:srgbClr val="454545"/>
                </a:solidFill>
                <a:latin typeface="Trebuchet MS"/>
                <a:cs typeface="Trebuchet MS"/>
              </a:rPr>
              <a:t>each</a:t>
            </a:r>
            <a:r>
              <a:rPr sz="2900" spc="10" dirty="0">
                <a:solidFill>
                  <a:srgbClr val="454545"/>
                </a:solidFill>
                <a:latin typeface="Trebuchet MS"/>
                <a:cs typeface="Trebuchet MS"/>
              </a:rPr>
              <a:t> </a:t>
            </a:r>
            <a:r>
              <a:rPr sz="2900" spc="-125" dirty="0">
                <a:solidFill>
                  <a:srgbClr val="454545"/>
                </a:solidFill>
                <a:latin typeface="Trebuchet MS"/>
                <a:cs typeface="Trebuchet MS"/>
              </a:rPr>
              <a:t>other.</a:t>
            </a:r>
            <a:endParaRPr sz="2900">
              <a:latin typeface="Trebuchet MS"/>
              <a:cs typeface="Trebuchet MS"/>
            </a:endParaRPr>
          </a:p>
          <a:p>
            <a:pPr marL="12700" marR="262890">
              <a:lnSpc>
                <a:spcPct val="118500"/>
              </a:lnSpc>
              <a:spcBef>
                <a:spcPts val="5"/>
              </a:spcBef>
              <a:buAutoNum type="arabicPeriod" startAt="3"/>
              <a:tabLst>
                <a:tab pos="415925" algn="l"/>
              </a:tabLst>
            </a:pPr>
            <a:r>
              <a:rPr sz="2900" spc="180" dirty="0">
                <a:solidFill>
                  <a:srgbClr val="454545"/>
                </a:solidFill>
                <a:latin typeface="Trebuchet MS"/>
                <a:cs typeface="Trebuchet MS"/>
              </a:rPr>
              <a:t>Lazy </a:t>
            </a:r>
            <a:r>
              <a:rPr sz="2900" spc="100" dirty="0">
                <a:solidFill>
                  <a:srgbClr val="454545"/>
                </a:solidFill>
                <a:latin typeface="Trebuchet MS"/>
                <a:cs typeface="Trebuchet MS"/>
              </a:rPr>
              <a:t>Learning </a:t>
            </a:r>
            <a:r>
              <a:rPr sz="2900" spc="-240" dirty="0">
                <a:solidFill>
                  <a:srgbClr val="454545"/>
                </a:solidFill>
                <a:latin typeface="Trebuchet MS"/>
                <a:cs typeface="Trebuchet MS"/>
              </a:rPr>
              <a:t>: </a:t>
            </a:r>
            <a:r>
              <a:rPr sz="2900" spc="220" dirty="0">
                <a:solidFill>
                  <a:srgbClr val="454545"/>
                </a:solidFill>
                <a:latin typeface="Trebuchet MS"/>
                <a:cs typeface="Trebuchet MS"/>
              </a:rPr>
              <a:t>KNN </a:t>
            </a:r>
            <a:r>
              <a:rPr sz="2900" spc="-15" dirty="0">
                <a:solidFill>
                  <a:srgbClr val="454545"/>
                </a:solidFill>
                <a:latin typeface="Trebuchet MS"/>
                <a:cs typeface="Trebuchet MS"/>
              </a:rPr>
              <a:t>is </a:t>
            </a:r>
            <a:r>
              <a:rPr sz="2900" spc="-40" dirty="0">
                <a:solidFill>
                  <a:srgbClr val="454545"/>
                </a:solidFill>
                <a:latin typeface="Trebuchet MS"/>
                <a:cs typeface="Trebuchet MS"/>
              </a:rPr>
              <a:t>a </a:t>
            </a:r>
            <a:r>
              <a:rPr sz="2900" spc="-45" dirty="0">
                <a:solidFill>
                  <a:srgbClr val="454545"/>
                </a:solidFill>
                <a:latin typeface="Trebuchet MS"/>
                <a:cs typeface="Trebuchet MS"/>
              </a:rPr>
              <a:t>lazy </a:t>
            </a:r>
            <a:r>
              <a:rPr sz="2900" spc="-120" dirty="0">
                <a:solidFill>
                  <a:srgbClr val="454545"/>
                </a:solidFill>
                <a:latin typeface="Trebuchet MS"/>
                <a:cs typeface="Trebuchet MS"/>
              </a:rPr>
              <a:t>algorithm, </a:t>
            </a:r>
            <a:r>
              <a:rPr sz="2900" spc="-30" dirty="0">
                <a:solidFill>
                  <a:srgbClr val="454545"/>
                </a:solidFill>
                <a:latin typeface="Trebuchet MS"/>
                <a:cs typeface="Trebuchet MS"/>
              </a:rPr>
              <a:t>meaning </a:t>
            </a:r>
            <a:r>
              <a:rPr sz="2900" spc="-220" dirty="0">
                <a:solidFill>
                  <a:srgbClr val="454545"/>
                </a:solidFill>
                <a:latin typeface="Trebuchet MS"/>
                <a:cs typeface="Trebuchet MS"/>
              </a:rPr>
              <a:t>it </a:t>
            </a:r>
            <a:r>
              <a:rPr sz="2900" spc="-215" dirty="0">
                <a:solidFill>
                  <a:srgbClr val="454545"/>
                </a:solidFill>
                <a:latin typeface="Trebuchet MS"/>
                <a:cs typeface="Trebuchet MS"/>
              </a:rPr>
              <a:t> </a:t>
            </a:r>
            <a:r>
              <a:rPr sz="2900" spc="-45" dirty="0">
                <a:solidFill>
                  <a:srgbClr val="454545"/>
                </a:solidFill>
                <a:latin typeface="Trebuchet MS"/>
                <a:cs typeface="Trebuchet MS"/>
              </a:rPr>
              <a:t>doesn’t</a:t>
            </a:r>
            <a:r>
              <a:rPr sz="2900" spc="10" dirty="0">
                <a:solidFill>
                  <a:srgbClr val="454545"/>
                </a:solidFill>
                <a:latin typeface="Trebuchet MS"/>
                <a:cs typeface="Trebuchet MS"/>
              </a:rPr>
              <a:t> </a:t>
            </a:r>
            <a:r>
              <a:rPr sz="2900" spc="-90" dirty="0">
                <a:solidFill>
                  <a:srgbClr val="454545"/>
                </a:solidFill>
                <a:latin typeface="Trebuchet MS"/>
                <a:cs typeface="Trebuchet MS"/>
              </a:rPr>
              <a:t>learn</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5" dirty="0">
                <a:solidFill>
                  <a:srgbClr val="454545"/>
                </a:solidFill>
                <a:latin typeface="Trebuchet MS"/>
                <a:cs typeface="Trebuchet MS"/>
              </a:rPr>
              <a:t> </a:t>
            </a:r>
            <a:r>
              <a:rPr sz="2900" spc="-30" dirty="0">
                <a:solidFill>
                  <a:srgbClr val="454545"/>
                </a:solidFill>
                <a:latin typeface="Trebuchet MS"/>
                <a:cs typeface="Trebuchet MS"/>
              </a:rPr>
              <a:t>model</a:t>
            </a:r>
            <a:r>
              <a:rPr sz="2900" spc="10" dirty="0">
                <a:solidFill>
                  <a:srgbClr val="454545"/>
                </a:solidFill>
                <a:latin typeface="Trebuchet MS"/>
                <a:cs typeface="Trebuchet MS"/>
              </a:rPr>
              <a:t> </a:t>
            </a:r>
            <a:r>
              <a:rPr sz="2900" spc="-30" dirty="0">
                <a:solidFill>
                  <a:srgbClr val="454545"/>
                </a:solidFill>
                <a:latin typeface="Trebuchet MS"/>
                <a:cs typeface="Trebuchet MS"/>
              </a:rPr>
              <a:t>during</a:t>
            </a:r>
            <a:r>
              <a:rPr sz="2900" spc="15" dirty="0">
                <a:solidFill>
                  <a:srgbClr val="454545"/>
                </a:solidFill>
                <a:latin typeface="Trebuchet MS"/>
                <a:cs typeface="Trebuchet MS"/>
              </a:rPr>
              <a:t> </a:t>
            </a:r>
            <a:r>
              <a:rPr sz="2900" spc="-100" dirty="0">
                <a:solidFill>
                  <a:srgbClr val="454545"/>
                </a:solidFill>
                <a:latin typeface="Trebuchet MS"/>
                <a:cs typeface="Trebuchet MS"/>
              </a:rPr>
              <a:t>training</a:t>
            </a:r>
            <a:r>
              <a:rPr sz="2900" spc="15" dirty="0">
                <a:solidFill>
                  <a:srgbClr val="454545"/>
                </a:solidFill>
                <a:latin typeface="Trebuchet MS"/>
                <a:cs typeface="Trebuchet MS"/>
              </a:rPr>
              <a:t> </a:t>
            </a:r>
            <a:r>
              <a:rPr sz="2900" spc="-55" dirty="0">
                <a:solidFill>
                  <a:srgbClr val="454545"/>
                </a:solidFill>
                <a:latin typeface="Trebuchet MS"/>
                <a:cs typeface="Trebuchet MS"/>
              </a:rPr>
              <a:t>but</a:t>
            </a:r>
            <a:r>
              <a:rPr sz="2900" spc="10" dirty="0">
                <a:solidFill>
                  <a:srgbClr val="454545"/>
                </a:solidFill>
                <a:latin typeface="Trebuchet MS"/>
                <a:cs typeface="Trebuchet MS"/>
              </a:rPr>
              <a:t> </a:t>
            </a:r>
            <a:r>
              <a:rPr sz="2900" spc="-35" dirty="0">
                <a:solidFill>
                  <a:srgbClr val="454545"/>
                </a:solidFill>
                <a:latin typeface="Trebuchet MS"/>
                <a:cs typeface="Trebuchet MS"/>
              </a:rPr>
              <a:t>instead</a:t>
            </a:r>
            <a:r>
              <a:rPr sz="2900" spc="15" dirty="0">
                <a:solidFill>
                  <a:srgbClr val="454545"/>
                </a:solidFill>
                <a:latin typeface="Trebuchet MS"/>
                <a:cs typeface="Trebuchet MS"/>
              </a:rPr>
              <a:t> </a:t>
            </a:r>
            <a:r>
              <a:rPr sz="2900" spc="30" dirty="0">
                <a:solidFill>
                  <a:srgbClr val="454545"/>
                </a:solidFill>
                <a:latin typeface="Trebuchet MS"/>
                <a:cs typeface="Trebuchet MS"/>
              </a:rPr>
              <a:t>stores</a:t>
            </a:r>
            <a:r>
              <a:rPr sz="2900" spc="15" dirty="0">
                <a:solidFill>
                  <a:srgbClr val="454545"/>
                </a:solidFill>
                <a:latin typeface="Trebuchet MS"/>
                <a:cs typeface="Trebuchet MS"/>
              </a:rPr>
              <a:t> </a:t>
            </a:r>
            <a:r>
              <a:rPr sz="2900" spc="-65" dirty="0">
                <a:solidFill>
                  <a:srgbClr val="454545"/>
                </a:solidFill>
                <a:latin typeface="Trebuchet MS"/>
                <a:cs typeface="Trebuchet MS"/>
              </a:rPr>
              <a:t>the </a:t>
            </a:r>
            <a:r>
              <a:rPr sz="2900" spc="-860" dirty="0">
                <a:solidFill>
                  <a:srgbClr val="454545"/>
                </a:solidFill>
                <a:latin typeface="Trebuchet MS"/>
                <a:cs typeface="Trebuchet MS"/>
              </a:rPr>
              <a:t> </a:t>
            </a:r>
            <a:r>
              <a:rPr sz="2900" spc="-100" dirty="0">
                <a:solidFill>
                  <a:srgbClr val="454545"/>
                </a:solidFill>
                <a:latin typeface="Trebuchet MS"/>
                <a:cs typeface="Trebuchet MS"/>
              </a:rPr>
              <a:t>entire</a:t>
            </a:r>
            <a:r>
              <a:rPr sz="2900" spc="10" dirty="0">
                <a:solidFill>
                  <a:srgbClr val="454545"/>
                </a:solidFill>
                <a:latin typeface="Trebuchet MS"/>
                <a:cs typeface="Trebuchet MS"/>
              </a:rPr>
              <a:t> </a:t>
            </a:r>
            <a:r>
              <a:rPr sz="2900" spc="-100" dirty="0">
                <a:solidFill>
                  <a:srgbClr val="454545"/>
                </a:solidFill>
                <a:latin typeface="Trebuchet MS"/>
                <a:cs typeface="Trebuchet MS"/>
              </a:rPr>
              <a:t>training</a:t>
            </a:r>
            <a:r>
              <a:rPr sz="2900" spc="15" dirty="0">
                <a:solidFill>
                  <a:srgbClr val="454545"/>
                </a:solidFill>
                <a:latin typeface="Trebuchet MS"/>
                <a:cs typeface="Trebuchet MS"/>
              </a:rPr>
              <a:t> </a:t>
            </a:r>
            <a:r>
              <a:rPr sz="2900" spc="-20" dirty="0">
                <a:solidFill>
                  <a:srgbClr val="454545"/>
                </a:solidFill>
                <a:latin typeface="Trebuchet MS"/>
                <a:cs typeface="Trebuchet MS"/>
              </a:rPr>
              <a:t>dataset</a:t>
            </a:r>
            <a:r>
              <a:rPr sz="2900" spc="15" dirty="0">
                <a:solidFill>
                  <a:srgbClr val="454545"/>
                </a:solidFill>
                <a:latin typeface="Trebuchet MS"/>
                <a:cs typeface="Trebuchet MS"/>
              </a:rPr>
              <a:t> and </a:t>
            </a:r>
            <a:r>
              <a:rPr sz="2900" dirty="0">
                <a:solidFill>
                  <a:srgbClr val="454545"/>
                </a:solidFill>
                <a:latin typeface="Trebuchet MS"/>
                <a:cs typeface="Trebuchet MS"/>
              </a:rPr>
              <a:t>performs</a:t>
            </a:r>
            <a:r>
              <a:rPr sz="2900" spc="15" dirty="0">
                <a:solidFill>
                  <a:srgbClr val="454545"/>
                </a:solidFill>
                <a:latin typeface="Trebuchet MS"/>
                <a:cs typeface="Trebuchet MS"/>
              </a:rPr>
              <a:t> </a:t>
            </a:r>
            <a:r>
              <a:rPr sz="2900" spc="-40" dirty="0">
                <a:solidFill>
                  <a:srgbClr val="454545"/>
                </a:solidFill>
                <a:latin typeface="Trebuchet MS"/>
                <a:cs typeface="Trebuchet MS"/>
              </a:rPr>
              <a:t>computation</a:t>
            </a:r>
            <a:r>
              <a:rPr sz="2900" spc="15" dirty="0">
                <a:solidFill>
                  <a:srgbClr val="454545"/>
                </a:solidFill>
                <a:latin typeface="Trebuchet MS"/>
                <a:cs typeface="Trebuchet MS"/>
              </a:rPr>
              <a:t> </a:t>
            </a:r>
            <a:r>
              <a:rPr sz="2900" spc="-30" dirty="0">
                <a:solidFill>
                  <a:srgbClr val="454545"/>
                </a:solidFill>
                <a:latin typeface="Trebuchet MS"/>
                <a:cs typeface="Trebuchet MS"/>
              </a:rPr>
              <a:t>during </a:t>
            </a:r>
            <a:r>
              <a:rPr sz="2900" spc="-25" dirty="0">
                <a:solidFill>
                  <a:srgbClr val="454545"/>
                </a:solidFill>
                <a:latin typeface="Trebuchet MS"/>
                <a:cs typeface="Trebuchet MS"/>
              </a:rPr>
              <a:t> </a:t>
            </a:r>
            <a:r>
              <a:rPr sz="2900" spc="-95" dirty="0">
                <a:solidFill>
                  <a:srgbClr val="454545"/>
                </a:solidFill>
                <a:latin typeface="Trebuchet MS"/>
                <a:cs typeface="Trebuchet MS"/>
              </a:rPr>
              <a:t>prediction.</a:t>
            </a:r>
            <a:endParaRPr sz="2900">
              <a:latin typeface="Trebuchet MS"/>
              <a:cs typeface="Trebuchet MS"/>
            </a:endParaRPr>
          </a:p>
          <a:p>
            <a:pPr marL="12700">
              <a:lnSpc>
                <a:spcPct val="100000"/>
              </a:lnSpc>
              <a:spcBef>
                <a:spcPts val="720"/>
              </a:spcBef>
            </a:pPr>
            <a:r>
              <a:rPr sz="2900" spc="220" dirty="0">
                <a:solidFill>
                  <a:srgbClr val="454545"/>
                </a:solidFill>
                <a:latin typeface="Trebuchet MS"/>
                <a:cs typeface="Trebuchet MS"/>
              </a:rPr>
              <a:t>KNN</a:t>
            </a:r>
            <a:r>
              <a:rPr sz="2900" spc="10" dirty="0">
                <a:solidFill>
                  <a:srgbClr val="454545"/>
                </a:solidFill>
                <a:latin typeface="Trebuchet MS"/>
                <a:cs typeface="Trebuchet MS"/>
              </a:rPr>
              <a:t> </a:t>
            </a:r>
            <a:r>
              <a:rPr sz="2900" spc="-15" dirty="0">
                <a:solidFill>
                  <a:srgbClr val="454545"/>
                </a:solidFill>
                <a:latin typeface="Trebuchet MS"/>
                <a:cs typeface="Trebuchet MS"/>
              </a:rPr>
              <a:t>is</a:t>
            </a:r>
            <a:r>
              <a:rPr sz="2900" spc="15" dirty="0">
                <a:solidFill>
                  <a:srgbClr val="454545"/>
                </a:solidFill>
                <a:latin typeface="Trebuchet MS"/>
                <a:cs typeface="Trebuchet MS"/>
              </a:rPr>
              <a:t> </a:t>
            </a:r>
            <a:r>
              <a:rPr sz="2900" spc="50" dirty="0">
                <a:solidFill>
                  <a:srgbClr val="454545"/>
                </a:solidFill>
                <a:latin typeface="Trebuchet MS"/>
                <a:cs typeface="Trebuchet MS"/>
              </a:rPr>
              <a:t>easy</a:t>
            </a:r>
            <a:r>
              <a:rPr sz="2900" spc="15" dirty="0">
                <a:solidFill>
                  <a:srgbClr val="454545"/>
                </a:solidFill>
                <a:latin typeface="Trebuchet MS"/>
                <a:cs typeface="Trebuchet MS"/>
              </a:rPr>
              <a:t> </a:t>
            </a:r>
            <a:r>
              <a:rPr sz="2900" spc="-105" dirty="0">
                <a:solidFill>
                  <a:srgbClr val="454545"/>
                </a:solidFill>
                <a:latin typeface="Trebuchet MS"/>
                <a:cs typeface="Trebuchet MS"/>
              </a:rPr>
              <a:t>to</a:t>
            </a:r>
            <a:r>
              <a:rPr sz="2900" spc="15" dirty="0">
                <a:solidFill>
                  <a:srgbClr val="454545"/>
                </a:solidFill>
                <a:latin typeface="Trebuchet MS"/>
                <a:cs typeface="Trebuchet MS"/>
              </a:rPr>
              <a:t> </a:t>
            </a:r>
            <a:r>
              <a:rPr sz="2900" spc="-85" dirty="0">
                <a:solidFill>
                  <a:srgbClr val="454545"/>
                </a:solidFill>
                <a:latin typeface="Trebuchet MS"/>
                <a:cs typeface="Trebuchet MS"/>
              </a:rPr>
              <a:t>implement</a:t>
            </a:r>
            <a:r>
              <a:rPr sz="2900" spc="15" dirty="0">
                <a:solidFill>
                  <a:srgbClr val="454545"/>
                </a:solidFill>
                <a:latin typeface="Trebuchet MS"/>
                <a:cs typeface="Trebuchet MS"/>
              </a:rPr>
              <a:t> and </a:t>
            </a:r>
            <a:r>
              <a:rPr sz="2900" spc="-55" dirty="0">
                <a:solidFill>
                  <a:srgbClr val="454545"/>
                </a:solidFill>
                <a:latin typeface="Trebuchet MS"/>
                <a:cs typeface="Trebuchet MS"/>
              </a:rPr>
              <a:t>effective</a:t>
            </a:r>
            <a:r>
              <a:rPr sz="2900" spc="10" dirty="0">
                <a:solidFill>
                  <a:srgbClr val="454545"/>
                </a:solidFill>
                <a:latin typeface="Trebuchet MS"/>
                <a:cs typeface="Trebuchet MS"/>
              </a:rPr>
              <a:t> </a:t>
            </a:r>
            <a:r>
              <a:rPr sz="2900" spc="-65" dirty="0">
                <a:solidFill>
                  <a:srgbClr val="454545"/>
                </a:solidFill>
                <a:latin typeface="Trebuchet MS"/>
                <a:cs typeface="Trebuchet MS"/>
              </a:rPr>
              <a:t>for</a:t>
            </a:r>
            <a:r>
              <a:rPr sz="2900" spc="15" dirty="0">
                <a:solidFill>
                  <a:srgbClr val="454545"/>
                </a:solidFill>
                <a:latin typeface="Trebuchet MS"/>
                <a:cs typeface="Trebuchet MS"/>
              </a:rPr>
              <a:t> </a:t>
            </a:r>
            <a:r>
              <a:rPr sz="2900" spc="-85" dirty="0">
                <a:solidFill>
                  <a:srgbClr val="454545"/>
                </a:solidFill>
                <a:latin typeface="Trebuchet MS"/>
                <a:cs typeface="Trebuchet MS"/>
              </a:rPr>
              <a:t>small</a:t>
            </a:r>
            <a:r>
              <a:rPr sz="2900" spc="15" dirty="0">
                <a:solidFill>
                  <a:srgbClr val="454545"/>
                </a:solidFill>
                <a:latin typeface="Trebuchet MS"/>
                <a:cs typeface="Trebuchet MS"/>
              </a:rPr>
              <a:t> datasets</a:t>
            </a:r>
            <a:endParaRPr sz="2900">
              <a:latin typeface="Trebuchet MS"/>
              <a:cs typeface="Trebuchet MS"/>
            </a:endParaRPr>
          </a:p>
        </p:txBody>
      </p:sp>
      <p:sp>
        <p:nvSpPr>
          <p:cNvPr id="3" name="object 3"/>
          <p:cNvSpPr txBox="1">
            <a:spLocks noGrp="1"/>
          </p:cNvSpPr>
          <p:nvPr>
            <p:ph type="title"/>
          </p:nvPr>
        </p:nvSpPr>
        <p:spPr>
          <a:xfrm>
            <a:off x="346172" y="126857"/>
            <a:ext cx="14783435" cy="1778000"/>
          </a:xfrm>
          <a:prstGeom prst="rect">
            <a:avLst/>
          </a:prstGeom>
        </p:spPr>
        <p:txBody>
          <a:bodyPr vert="horz" wrap="square" lIns="0" tIns="12700" rIns="0" bIns="0" rtlCol="0">
            <a:spAutoFit/>
          </a:bodyPr>
          <a:lstStyle/>
          <a:p>
            <a:pPr marL="12700" marR="5080">
              <a:lnSpc>
                <a:spcPct val="117300"/>
              </a:lnSpc>
              <a:spcBef>
                <a:spcPts val="100"/>
              </a:spcBef>
            </a:pPr>
            <a:r>
              <a:rPr sz="4900" spc="260" dirty="0"/>
              <a:t>K-Nearest</a:t>
            </a:r>
            <a:r>
              <a:rPr sz="4900" spc="-240" dirty="0"/>
              <a:t> </a:t>
            </a:r>
            <a:r>
              <a:rPr sz="4900" spc="210" dirty="0"/>
              <a:t>Neighbors</a:t>
            </a:r>
            <a:r>
              <a:rPr sz="4900" spc="-235" dirty="0"/>
              <a:t> </a:t>
            </a:r>
            <a:r>
              <a:rPr sz="4900" spc="300" dirty="0"/>
              <a:t>(KNN)</a:t>
            </a:r>
            <a:r>
              <a:rPr sz="4900" spc="-235" dirty="0"/>
              <a:t> </a:t>
            </a:r>
            <a:r>
              <a:rPr sz="4900" spc="114" dirty="0"/>
              <a:t>Algorithm:</a:t>
            </a:r>
            <a:r>
              <a:rPr sz="4900" spc="-240" dirty="0"/>
              <a:t> </a:t>
            </a:r>
            <a:r>
              <a:rPr sz="4900" spc="190" dirty="0"/>
              <a:t>Simple</a:t>
            </a:r>
            <a:r>
              <a:rPr sz="4900" spc="-235" dirty="0"/>
              <a:t> </a:t>
            </a:r>
            <a:r>
              <a:rPr sz="4900" spc="175" dirty="0"/>
              <a:t>and </a:t>
            </a:r>
            <a:r>
              <a:rPr sz="4900" spc="-1515" dirty="0"/>
              <a:t> </a:t>
            </a:r>
            <a:r>
              <a:rPr sz="4900" spc="235" dirty="0"/>
              <a:t>Effective</a:t>
            </a:r>
            <a:r>
              <a:rPr sz="4900" spc="-229" dirty="0"/>
              <a:t> </a:t>
            </a:r>
            <a:r>
              <a:rPr sz="4900" spc="220" dirty="0"/>
              <a:t>Classification</a:t>
            </a:r>
            <a:r>
              <a:rPr sz="4900" spc="-225" dirty="0"/>
              <a:t> </a:t>
            </a:r>
            <a:r>
              <a:rPr sz="4900" spc="-355" dirty="0"/>
              <a:t>:</a:t>
            </a:r>
            <a:endParaRPr sz="4900"/>
          </a:p>
        </p:txBody>
      </p:sp>
      <p:sp>
        <p:nvSpPr>
          <p:cNvPr id="4" name="object 4"/>
          <p:cNvSpPr/>
          <p:nvPr/>
        </p:nvSpPr>
        <p:spPr>
          <a:xfrm>
            <a:off x="361630" y="2111033"/>
            <a:ext cx="14973300" cy="0"/>
          </a:xfrm>
          <a:custGeom>
            <a:avLst/>
            <a:gdLst/>
            <a:ahLst/>
            <a:cxnLst/>
            <a:rect l="l" t="t" r="r" b="b"/>
            <a:pathLst>
              <a:path w="14973300">
                <a:moveTo>
                  <a:pt x="0" y="0"/>
                </a:moveTo>
                <a:lnTo>
                  <a:pt x="14973298" y="0"/>
                </a:lnTo>
              </a:path>
            </a:pathLst>
          </a:custGeom>
          <a:ln w="38099">
            <a:solidFill>
              <a:srgbClr val="454545"/>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241040" y="2492471"/>
            <a:ext cx="4686299" cy="3276599"/>
          </a:xfrm>
          <a:prstGeom prst="rect">
            <a:avLst/>
          </a:prstGeom>
        </p:spPr>
      </p:pic>
      <p:pic>
        <p:nvPicPr>
          <p:cNvPr id="6" name="object 6"/>
          <p:cNvPicPr/>
          <p:nvPr/>
        </p:nvPicPr>
        <p:blipFill>
          <a:blip r:embed="rId3" cstate="print"/>
          <a:stretch>
            <a:fillRect/>
          </a:stretch>
        </p:blipFill>
        <p:spPr>
          <a:xfrm>
            <a:off x="1233613" y="6700242"/>
            <a:ext cx="4676774" cy="3581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762304465"/>
              </p:ext>
            </p:extLst>
          </p:nvPr>
        </p:nvGraphicFramePr>
        <p:xfrm>
          <a:off x="956328" y="952602"/>
          <a:ext cx="16135350" cy="8791572"/>
        </p:xfrm>
        <a:graphic>
          <a:graphicData uri="http://schemas.openxmlformats.org/drawingml/2006/table">
            <a:tbl>
              <a:tblPr firstRow="1" bandRow="1">
                <a:tableStyleId>{2D5ABB26-0587-4C30-8999-92F81FD0307C}</a:tableStyleId>
              </a:tblPr>
              <a:tblGrid>
                <a:gridCol w="5381625">
                  <a:extLst>
                    <a:ext uri="{9D8B030D-6E8A-4147-A177-3AD203B41FA5}">
                      <a16:colId xmlns:a16="http://schemas.microsoft.com/office/drawing/2014/main" val="20000"/>
                    </a:ext>
                  </a:extLst>
                </a:gridCol>
                <a:gridCol w="5381625">
                  <a:extLst>
                    <a:ext uri="{9D8B030D-6E8A-4147-A177-3AD203B41FA5}">
                      <a16:colId xmlns:a16="http://schemas.microsoft.com/office/drawing/2014/main" val="20001"/>
                    </a:ext>
                  </a:extLst>
                </a:gridCol>
                <a:gridCol w="5372100">
                  <a:extLst>
                    <a:ext uri="{9D8B030D-6E8A-4147-A177-3AD203B41FA5}">
                      <a16:colId xmlns:a16="http://schemas.microsoft.com/office/drawing/2014/main" val="20002"/>
                    </a:ext>
                  </a:extLst>
                </a:gridCol>
              </a:tblGrid>
              <a:tr h="1530427">
                <a:tc>
                  <a:txBody>
                    <a:bodyPr/>
                    <a:lstStyle/>
                    <a:p>
                      <a:pPr marL="320040" marR="552450">
                        <a:lnSpc>
                          <a:spcPct val="160700"/>
                        </a:lnSpc>
                        <a:spcBef>
                          <a:spcPts val="2010"/>
                        </a:spcBef>
                      </a:pPr>
                      <a:r>
                        <a:rPr sz="2450" spc="75" dirty="0">
                          <a:solidFill>
                            <a:srgbClr val="454545"/>
                          </a:solidFill>
                          <a:latin typeface="Tahoma"/>
                          <a:cs typeface="Tahoma"/>
                        </a:rPr>
                        <a:t>Convolutional</a:t>
                      </a:r>
                      <a:r>
                        <a:rPr sz="2450" spc="-140" dirty="0">
                          <a:solidFill>
                            <a:srgbClr val="454545"/>
                          </a:solidFill>
                          <a:latin typeface="Tahoma"/>
                          <a:cs typeface="Tahoma"/>
                        </a:rPr>
                        <a:t> </a:t>
                      </a:r>
                      <a:r>
                        <a:rPr sz="2450" spc="85" dirty="0">
                          <a:solidFill>
                            <a:srgbClr val="454545"/>
                          </a:solidFill>
                          <a:latin typeface="Tahoma"/>
                          <a:cs typeface="Tahoma"/>
                        </a:rPr>
                        <a:t>Neural</a:t>
                      </a:r>
                      <a:r>
                        <a:rPr sz="2450" spc="-135" dirty="0">
                          <a:solidFill>
                            <a:srgbClr val="454545"/>
                          </a:solidFill>
                          <a:latin typeface="Tahoma"/>
                          <a:cs typeface="Tahoma"/>
                        </a:rPr>
                        <a:t> </a:t>
                      </a:r>
                      <a:r>
                        <a:rPr sz="2450" spc="114" dirty="0">
                          <a:solidFill>
                            <a:srgbClr val="454545"/>
                          </a:solidFill>
                          <a:latin typeface="Tahoma"/>
                          <a:cs typeface="Tahoma"/>
                        </a:rPr>
                        <a:t>Networks </a:t>
                      </a:r>
                      <a:r>
                        <a:rPr sz="2450" spc="-755" dirty="0">
                          <a:solidFill>
                            <a:srgbClr val="454545"/>
                          </a:solidFill>
                          <a:latin typeface="Tahoma"/>
                          <a:cs typeface="Tahoma"/>
                        </a:rPr>
                        <a:t> </a:t>
                      </a:r>
                      <a:r>
                        <a:rPr sz="2450" spc="150" dirty="0">
                          <a:solidFill>
                            <a:srgbClr val="454545"/>
                          </a:solidFill>
                          <a:latin typeface="Tahoma"/>
                          <a:cs typeface="Tahoma"/>
                        </a:rPr>
                        <a:t>(CNN)</a:t>
                      </a:r>
                      <a:r>
                        <a:rPr sz="2450" spc="-120" dirty="0">
                          <a:solidFill>
                            <a:srgbClr val="454545"/>
                          </a:solidFill>
                          <a:latin typeface="Tahoma"/>
                          <a:cs typeface="Tahoma"/>
                        </a:rPr>
                        <a:t> </a:t>
                      </a:r>
                      <a:r>
                        <a:rPr sz="2450" spc="-180" dirty="0">
                          <a:solidFill>
                            <a:srgbClr val="454545"/>
                          </a:solidFill>
                          <a:latin typeface="Tahoma"/>
                          <a:cs typeface="Tahoma"/>
                        </a:rPr>
                        <a:t>:</a:t>
                      </a:r>
                      <a:endParaRPr sz="2450">
                        <a:latin typeface="Tahoma"/>
                        <a:cs typeface="Tahoma"/>
                      </a:endParaRPr>
                    </a:p>
                  </a:txBody>
                  <a:tcPr marL="0" marR="0" marT="25527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a:lnSpc>
                          <a:spcPct val="100000"/>
                        </a:lnSpc>
                      </a:pPr>
                      <a:endParaRPr sz="3250">
                        <a:latin typeface="Times New Roman"/>
                        <a:cs typeface="Times New Roman"/>
                      </a:endParaRPr>
                    </a:p>
                    <a:p>
                      <a:pPr marL="167640" algn="ctr">
                        <a:lnSpc>
                          <a:spcPct val="100000"/>
                        </a:lnSpc>
                      </a:pPr>
                      <a:r>
                        <a:rPr sz="2450" spc="130" dirty="0">
                          <a:solidFill>
                            <a:srgbClr val="454545"/>
                          </a:solidFill>
                          <a:latin typeface="Tahoma"/>
                          <a:cs typeface="Tahoma"/>
                        </a:rPr>
                        <a:t>K-Nearest</a:t>
                      </a:r>
                      <a:r>
                        <a:rPr sz="2450" spc="-135" dirty="0">
                          <a:solidFill>
                            <a:srgbClr val="454545"/>
                          </a:solidFill>
                          <a:latin typeface="Tahoma"/>
                          <a:cs typeface="Tahoma"/>
                        </a:rPr>
                        <a:t> </a:t>
                      </a:r>
                      <a:r>
                        <a:rPr sz="2450" spc="105" dirty="0">
                          <a:solidFill>
                            <a:srgbClr val="454545"/>
                          </a:solidFill>
                          <a:latin typeface="Tahoma"/>
                          <a:cs typeface="Tahoma"/>
                        </a:rPr>
                        <a:t>Neighbors</a:t>
                      </a:r>
                      <a:r>
                        <a:rPr sz="2450" spc="-135" dirty="0">
                          <a:solidFill>
                            <a:srgbClr val="454545"/>
                          </a:solidFill>
                          <a:latin typeface="Tahoma"/>
                          <a:cs typeface="Tahoma"/>
                        </a:rPr>
                        <a:t> </a:t>
                      </a:r>
                      <a:r>
                        <a:rPr sz="2450" spc="150" dirty="0">
                          <a:solidFill>
                            <a:srgbClr val="454545"/>
                          </a:solidFill>
                          <a:latin typeface="Tahoma"/>
                          <a:cs typeface="Tahoma"/>
                        </a:rPr>
                        <a:t>(KNN)</a:t>
                      </a:r>
                      <a:r>
                        <a:rPr sz="2450" spc="-135" dirty="0">
                          <a:solidFill>
                            <a:srgbClr val="454545"/>
                          </a:solidFill>
                          <a:latin typeface="Tahoma"/>
                          <a:cs typeface="Tahoma"/>
                        </a:rPr>
                        <a:t> </a:t>
                      </a:r>
                      <a:r>
                        <a:rPr sz="2450" spc="-180" dirty="0">
                          <a:solidFill>
                            <a:srgbClr val="454545"/>
                          </a:solidFill>
                          <a:latin typeface="Tahoma"/>
                          <a:cs typeface="Tahoma"/>
                        </a:rPr>
                        <a:t>:</a:t>
                      </a:r>
                      <a:endParaRPr sz="2450">
                        <a:latin typeface="Tahoma"/>
                        <a:cs typeface="Tahoma"/>
                      </a:endParaRPr>
                    </a:p>
                  </a:txBody>
                  <a:tcPr marL="0" marR="0" marT="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a:lnSpc>
                          <a:spcPct val="100000"/>
                        </a:lnSpc>
                        <a:spcBef>
                          <a:spcPts val="40"/>
                        </a:spcBef>
                      </a:pPr>
                      <a:endParaRPr sz="3000" dirty="0">
                        <a:latin typeface="Times New Roman"/>
                        <a:cs typeface="Times New Roman"/>
                      </a:endParaRPr>
                    </a:p>
                    <a:p>
                      <a:pPr marL="527050" marR="652780">
                        <a:lnSpc>
                          <a:spcPct val="117300"/>
                        </a:lnSpc>
                      </a:pPr>
                      <a:r>
                        <a:rPr sz="2450" spc="85" dirty="0">
                          <a:solidFill>
                            <a:srgbClr val="454545"/>
                          </a:solidFill>
                          <a:latin typeface="Tahoma"/>
                          <a:cs typeface="Tahoma"/>
                        </a:rPr>
                        <a:t>Image</a:t>
                      </a:r>
                      <a:r>
                        <a:rPr lang="en-US" sz="2450" spc="85" dirty="0">
                          <a:solidFill>
                            <a:srgbClr val="454545"/>
                          </a:solidFill>
                          <a:latin typeface="Tahoma"/>
                          <a:cs typeface="Tahoma"/>
                        </a:rPr>
                        <a:t> Data</a:t>
                      </a:r>
                      <a:r>
                        <a:rPr sz="2450" spc="-125" dirty="0">
                          <a:solidFill>
                            <a:srgbClr val="454545"/>
                          </a:solidFill>
                          <a:latin typeface="Tahoma"/>
                          <a:cs typeface="Tahoma"/>
                        </a:rPr>
                        <a:t> </a:t>
                      </a:r>
                      <a:r>
                        <a:rPr sz="2450" spc="105" dirty="0">
                          <a:solidFill>
                            <a:srgbClr val="454545"/>
                          </a:solidFill>
                          <a:latin typeface="Tahoma"/>
                          <a:cs typeface="Tahoma"/>
                        </a:rPr>
                        <a:t>Generator(Extended </a:t>
                      </a:r>
                      <a:r>
                        <a:rPr sz="2450" spc="-750" dirty="0">
                          <a:solidFill>
                            <a:srgbClr val="454545"/>
                          </a:solidFill>
                          <a:latin typeface="Tahoma"/>
                          <a:cs typeface="Tahoma"/>
                        </a:rPr>
                        <a:t> </a:t>
                      </a:r>
                      <a:r>
                        <a:rPr sz="2450" spc="175" dirty="0">
                          <a:solidFill>
                            <a:srgbClr val="454545"/>
                          </a:solidFill>
                          <a:latin typeface="Tahoma"/>
                          <a:cs typeface="Tahoma"/>
                        </a:rPr>
                        <a:t>CNN)</a:t>
                      </a:r>
                      <a:r>
                        <a:rPr sz="2450" spc="-120" dirty="0">
                          <a:solidFill>
                            <a:srgbClr val="454545"/>
                          </a:solidFill>
                          <a:latin typeface="Tahoma"/>
                          <a:cs typeface="Tahoma"/>
                        </a:rPr>
                        <a:t> </a:t>
                      </a:r>
                      <a:r>
                        <a:rPr sz="2450" spc="-180" dirty="0">
                          <a:solidFill>
                            <a:srgbClr val="454545"/>
                          </a:solidFill>
                          <a:latin typeface="Tahoma"/>
                          <a:cs typeface="Tahoma"/>
                        </a:rPr>
                        <a:t>:</a:t>
                      </a:r>
                      <a:endParaRPr sz="2450" dirty="0">
                        <a:latin typeface="Tahoma"/>
                        <a:cs typeface="Tahoma"/>
                      </a:endParaRPr>
                    </a:p>
                  </a:txBody>
                  <a:tcPr marL="0" marR="0" marT="508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extLst>
                  <a:ext uri="{0D108BD9-81ED-4DB2-BD59-A6C34878D82A}">
                    <a16:rowId xmlns:a16="http://schemas.microsoft.com/office/drawing/2014/main" val="10000"/>
                  </a:ext>
                </a:extLst>
              </a:tr>
              <a:tr h="1750627">
                <a:tc>
                  <a:txBody>
                    <a:bodyPr/>
                    <a:lstStyle/>
                    <a:p>
                      <a:pPr>
                        <a:lnSpc>
                          <a:spcPct val="100000"/>
                        </a:lnSpc>
                        <a:spcBef>
                          <a:spcPts val="15"/>
                        </a:spcBef>
                      </a:pPr>
                      <a:endParaRPr sz="2350">
                        <a:latin typeface="Times New Roman"/>
                        <a:cs typeface="Times New Roman"/>
                      </a:endParaRPr>
                    </a:p>
                    <a:p>
                      <a:pPr marL="536575" marR="1016000">
                        <a:lnSpc>
                          <a:spcPct val="119800"/>
                        </a:lnSpc>
                      </a:pPr>
                      <a:r>
                        <a:rPr sz="2400" spc="85" dirty="0">
                          <a:solidFill>
                            <a:srgbClr val="454545"/>
                          </a:solidFill>
                          <a:latin typeface="Trebuchet MS"/>
                          <a:cs typeface="Trebuchet MS"/>
                        </a:rPr>
                        <a:t>Image</a:t>
                      </a:r>
                      <a:r>
                        <a:rPr sz="2400" spc="-5" dirty="0">
                          <a:solidFill>
                            <a:srgbClr val="454545"/>
                          </a:solidFill>
                          <a:latin typeface="Trebuchet MS"/>
                          <a:cs typeface="Trebuchet MS"/>
                        </a:rPr>
                        <a:t> </a:t>
                      </a:r>
                      <a:r>
                        <a:rPr sz="2400" spc="-55" dirty="0">
                          <a:solidFill>
                            <a:srgbClr val="454545"/>
                          </a:solidFill>
                          <a:latin typeface="Trebuchet MS"/>
                          <a:cs typeface="Trebuchet MS"/>
                        </a:rPr>
                        <a:t>classification,</a:t>
                      </a:r>
                      <a:r>
                        <a:rPr sz="2400" dirty="0">
                          <a:solidFill>
                            <a:srgbClr val="454545"/>
                          </a:solidFill>
                          <a:latin typeface="Trebuchet MS"/>
                          <a:cs typeface="Trebuchet MS"/>
                        </a:rPr>
                        <a:t> </a:t>
                      </a:r>
                      <a:r>
                        <a:rPr sz="2400" spc="-55" dirty="0">
                          <a:solidFill>
                            <a:srgbClr val="454545"/>
                          </a:solidFill>
                          <a:latin typeface="Trebuchet MS"/>
                          <a:cs typeface="Trebuchet MS"/>
                        </a:rPr>
                        <a:t>feature </a:t>
                      </a:r>
                      <a:r>
                        <a:rPr sz="2400" spc="-705" dirty="0">
                          <a:solidFill>
                            <a:srgbClr val="454545"/>
                          </a:solidFill>
                          <a:latin typeface="Trebuchet MS"/>
                          <a:cs typeface="Trebuchet MS"/>
                        </a:rPr>
                        <a:t> </a:t>
                      </a:r>
                      <a:r>
                        <a:rPr sz="2400" spc="-45" dirty="0">
                          <a:solidFill>
                            <a:srgbClr val="454545"/>
                          </a:solidFill>
                          <a:latin typeface="Trebuchet MS"/>
                          <a:cs typeface="Trebuchet MS"/>
                        </a:rPr>
                        <a:t>extraction</a:t>
                      </a:r>
                      <a:endParaRPr sz="2400">
                        <a:latin typeface="Trebuchet MS"/>
                        <a:cs typeface="Trebuchet MS"/>
                      </a:endParaRPr>
                    </a:p>
                  </a:txBody>
                  <a:tcPr marL="0" marR="0" marT="1905"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a:lnSpc>
                          <a:spcPct val="100000"/>
                        </a:lnSpc>
                        <a:spcBef>
                          <a:spcPts val="15"/>
                        </a:spcBef>
                      </a:pPr>
                      <a:endParaRPr sz="2350">
                        <a:latin typeface="Times New Roman"/>
                        <a:cs typeface="Times New Roman"/>
                      </a:endParaRPr>
                    </a:p>
                    <a:p>
                      <a:pPr marL="640080" marR="520065">
                        <a:lnSpc>
                          <a:spcPct val="119800"/>
                        </a:lnSpc>
                      </a:pPr>
                      <a:r>
                        <a:rPr sz="2400" spc="-20" dirty="0">
                          <a:solidFill>
                            <a:srgbClr val="454545"/>
                          </a:solidFill>
                          <a:latin typeface="Trebuchet MS"/>
                          <a:cs typeface="Trebuchet MS"/>
                        </a:rPr>
                        <a:t>Classification</a:t>
                      </a:r>
                      <a:r>
                        <a:rPr sz="2400" spc="5" dirty="0">
                          <a:solidFill>
                            <a:srgbClr val="454545"/>
                          </a:solidFill>
                          <a:latin typeface="Trebuchet MS"/>
                          <a:cs typeface="Trebuchet MS"/>
                        </a:rPr>
                        <a:t> </a:t>
                      </a:r>
                      <a:r>
                        <a:rPr sz="2400" spc="75" dirty="0">
                          <a:solidFill>
                            <a:srgbClr val="454545"/>
                          </a:solidFill>
                          <a:latin typeface="Trebuchet MS"/>
                          <a:cs typeface="Trebuchet MS"/>
                        </a:rPr>
                        <a:t>based</a:t>
                      </a:r>
                      <a:r>
                        <a:rPr sz="2400" spc="5" dirty="0">
                          <a:solidFill>
                            <a:srgbClr val="454545"/>
                          </a:solidFill>
                          <a:latin typeface="Trebuchet MS"/>
                          <a:cs typeface="Trebuchet MS"/>
                        </a:rPr>
                        <a:t> </a:t>
                      </a:r>
                      <a:r>
                        <a:rPr sz="2400" spc="25" dirty="0">
                          <a:solidFill>
                            <a:srgbClr val="454545"/>
                          </a:solidFill>
                          <a:latin typeface="Trebuchet MS"/>
                          <a:cs typeface="Trebuchet MS"/>
                        </a:rPr>
                        <a:t>on</a:t>
                      </a:r>
                      <a:r>
                        <a:rPr sz="2400" spc="10" dirty="0">
                          <a:solidFill>
                            <a:srgbClr val="454545"/>
                          </a:solidFill>
                          <a:latin typeface="Trebuchet MS"/>
                          <a:cs typeface="Trebuchet MS"/>
                        </a:rPr>
                        <a:t> </a:t>
                      </a:r>
                      <a:r>
                        <a:rPr sz="2400" spc="35" dirty="0">
                          <a:solidFill>
                            <a:srgbClr val="454545"/>
                          </a:solidFill>
                          <a:latin typeface="Trebuchet MS"/>
                          <a:cs typeface="Trebuchet MS"/>
                        </a:rPr>
                        <a:t>closest </a:t>
                      </a:r>
                      <a:r>
                        <a:rPr sz="2400" spc="-710" dirty="0">
                          <a:solidFill>
                            <a:srgbClr val="454545"/>
                          </a:solidFill>
                          <a:latin typeface="Trebuchet MS"/>
                          <a:cs typeface="Trebuchet MS"/>
                        </a:rPr>
                        <a:t> </a:t>
                      </a:r>
                      <a:r>
                        <a:rPr sz="2400" spc="20" dirty="0">
                          <a:solidFill>
                            <a:srgbClr val="454545"/>
                          </a:solidFill>
                          <a:latin typeface="Trebuchet MS"/>
                          <a:cs typeface="Trebuchet MS"/>
                        </a:rPr>
                        <a:t>neighbors</a:t>
                      </a:r>
                      <a:endParaRPr sz="2400">
                        <a:latin typeface="Trebuchet MS"/>
                        <a:cs typeface="Trebuchet MS"/>
                      </a:endParaRPr>
                    </a:p>
                  </a:txBody>
                  <a:tcPr marL="0" marR="0" marT="1905"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810260" marR="882650">
                        <a:lnSpc>
                          <a:spcPct val="164100"/>
                        </a:lnSpc>
                        <a:spcBef>
                          <a:spcPts val="1180"/>
                        </a:spcBef>
                      </a:pPr>
                      <a:r>
                        <a:rPr sz="2400" spc="5" dirty="0">
                          <a:solidFill>
                            <a:srgbClr val="454545"/>
                          </a:solidFill>
                          <a:latin typeface="Trebuchet MS"/>
                          <a:cs typeface="Trebuchet MS"/>
                        </a:rPr>
                        <a:t>Create</a:t>
                      </a:r>
                      <a:r>
                        <a:rPr sz="2400" spc="-10" dirty="0">
                          <a:solidFill>
                            <a:srgbClr val="454545"/>
                          </a:solidFill>
                          <a:latin typeface="Trebuchet MS"/>
                          <a:cs typeface="Trebuchet MS"/>
                        </a:rPr>
                        <a:t> </a:t>
                      </a:r>
                      <a:r>
                        <a:rPr sz="2400" spc="-20" dirty="0">
                          <a:solidFill>
                            <a:srgbClr val="454545"/>
                          </a:solidFill>
                          <a:latin typeface="Trebuchet MS"/>
                          <a:cs typeface="Trebuchet MS"/>
                        </a:rPr>
                        <a:t>synthetic</a:t>
                      </a:r>
                      <a:r>
                        <a:rPr sz="2400" spc="-5" dirty="0">
                          <a:solidFill>
                            <a:srgbClr val="454545"/>
                          </a:solidFill>
                          <a:latin typeface="Trebuchet MS"/>
                          <a:cs typeface="Trebuchet MS"/>
                        </a:rPr>
                        <a:t> </a:t>
                      </a:r>
                      <a:r>
                        <a:rPr sz="2400" spc="20" dirty="0">
                          <a:solidFill>
                            <a:srgbClr val="454545"/>
                          </a:solidFill>
                          <a:latin typeface="Trebuchet MS"/>
                          <a:cs typeface="Trebuchet MS"/>
                        </a:rPr>
                        <a:t>images</a:t>
                      </a:r>
                      <a:r>
                        <a:rPr sz="2400" spc="-10" dirty="0">
                          <a:solidFill>
                            <a:srgbClr val="454545"/>
                          </a:solidFill>
                          <a:latin typeface="Trebuchet MS"/>
                          <a:cs typeface="Trebuchet MS"/>
                        </a:rPr>
                        <a:t> or </a:t>
                      </a:r>
                      <a:r>
                        <a:rPr sz="2400" spc="-705" dirty="0">
                          <a:solidFill>
                            <a:srgbClr val="454545"/>
                          </a:solidFill>
                          <a:latin typeface="Trebuchet MS"/>
                          <a:cs typeface="Trebuchet MS"/>
                        </a:rPr>
                        <a:t> </a:t>
                      </a:r>
                      <a:r>
                        <a:rPr sz="2400" spc="-110" dirty="0">
                          <a:solidFill>
                            <a:srgbClr val="454545"/>
                          </a:solidFill>
                          <a:latin typeface="Trebuchet MS"/>
                          <a:cs typeface="Trebuchet MS"/>
                        </a:rPr>
                        <a:t>data.</a:t>
                      </a:r>
                      <a:endParaRPr sz="2400" dirty="0">
                        <a:latin typeface="Trebuchet MS"/>
                        <a:cs typeface="Trebuchet MS"/>
                      </a:endParaRPr>
                    </a:p>
                  </a:txBody>
                  <a:tcPr marL="0" marR="0" marT="14986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1"/>
                  </a:ext>
                </a:extLst>
              </a:tr>
              <a:tr h="1776710">
                <a:tc>
                  <a:txBody>
                    <a:bodyPr/>
                    <a:lstStyle/>
                    <a:p>
                      <a:pPr marL="529590" marR="1205230">
                        <a:lnSpc>
                          <a:spcPct val="119000"/>
                        </a:lnSpc>
                        <a:spcBef>
                          <a:spcPts val="1760"/>
                        </a:spcBef>
                      </a:pPr>
                      <a:r>
                        <a:rPr sz="2450" dirty="0">
                          <a:solidFill>
                            <a:srgbClr val="454545"/>
                          </a:solidFill>
                          <a:latin typeface="Tahoma"/>
                          <a:cs typeface="Tahoma"/>
                        </a:rPr>
                        <a:t>Accuracy</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High</a:t>
                      </a:r>
                      <a:r>
                        <a:rPr sz="2400" spc="15" dirty="0">
                          <a:solidFill>
                            <a:srgbClr val="454545"/>
                          </a:solidFill>
                          <a:latin typeface="Trebuchet MS"/>
                          <a:cs typeface="Trebuchet MS"/>
                        </a:rPr>
                        <a:t> </a:t>
                      </a:r>
                      <a:r>
                        <a:rPr sz="2400" dirty="0">
                          <a:solidFill>
                            <a:srgbClr val="454545"/>
                          </a:solidFill>
                          <a:latin typeface="Trebuchet MS"/>
                          <a:cs typeface="Trebuchet MS"/>
                        </a:rPr>
                        <a:t>for</a:t>
                      </a:r>
                      <a:r>
                        <a:rPr sz="2400" spc="15" dirty="0">
                          <a:solidFill>
                            <a:srgbClr val="454545"/>
                          </a:solidFill>
                          <a:latin typeface="Trebuchet MS"/>
                          <a:cs typeface="Trebuchet MS"/>
                        </a:rPr>
                        <a:t> </a:t>
                      </a:r>
                      <a:r>
                        <a:rPr sz="2400" dirty="0">
                          <a:solidFill>
                            <a:srgbClr val="454545"/>
                          </a:solidFill>
                          <a:latin typeface="Trebuchet MS"/>
                          <a:cs typeface="Trebuchet MS"/>
                        </a:rPr>
                        <a:t>image  </a:t>
                      </a:r>
                      <a:r>
                        <a:rPr sz="2400" spc="-25" dirty="0">
                          <a:solidFill>
                            <a:srgbClr val="454545"/>
                          </a:solidFill>
                          <a:latin typeface="Trebuchet MS"/>
                          <a:cs typeface="Trebuchet MS"/>
                        </a:rPr>
                        <a:t>recognition</a:t>
                      </a:r>
                      <a:r>
                        <a:rPr sz="2400" dirty="0">
                          <a:solidFill>
                            <a:srgbClr val="454545"/>
                          </a:solidFill>
                          <a:latin typeface="Trebuchet MS"/>
                          <a:cs typeface="Trebuchet MS"/>
                        </a:rPr>
                        <a:t> </a:t>
                      </a:r>
                      <a:r>
                        <a:rPr sz="2400" spc="-25" dirty="0">
                          <a:solidFill>
                            <a:srgbClr val="454545"/>
                          </a:solidFill>
                          <a:latin typeface="Trebuchet MS"/>
                          <a:cs typeface="Trebuchet MS"/>
                        </a:rPr>
                        <a:t>tasks.</a:t>
                      </a:r>
                      <a:r>
                        <a:rPr sz="2400" spc="5" dirty="0">
                          <a:solidFill>
                            <a:srgbClr val="454545"/>
                          </a:solidFill>
                          <a:latin typeface="Trebuchet MS"/>
                          <a:cs typeface="Trebuchet MS"/>
                        </a:rPr>
                        <a:t> </a:t>
                      </a:r>
                      <a:r>
                        <a:rPr sz="2400" spc="145" dirty="0">
                          <a:solidFill>
                            <a:srgbClr val="454545"/>
                          </a:solidFill>
                          <a:latin typeface="Trebuchet MS"/>
                          <a:cs typeface="Trebuchet MS"/>
                        </a:rPr>
                        <a:t>(88%)</a:t>
                      </a:r>
                      <a:endParaRPr sz="2400">
                        <a:latin typeface="Trebuchet MS"/>
                        <a:cs typeface="Trebuchet MS"/>
                      </a:endParaRPr>
                    </a:p>
                  </a:txBody>
                  <a:tcPr marL="0" marR="0" marT="22352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499109" marR="656590">
                        <a:lnSpc>
                          <a:spcPct val="119000"/>
                        </a:lnSpc>
                        <a:spcBef>
                          <a:spcPts val="1760"/>
                        </a:spcBef>
                      </a:pPr>
                      <a:r>
                        <a:rPr sz="2450" dirty="0">
                          <a:solidFill>
                            <a:srgbClr val="454545"/>
                          </a:solidFill>
                          <a:latin typeface="Tahoma"/>
                          <a:cs typeface="Tahoma"/>
                        </a:rPr>
                        <a:t>Accuracy</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Lo</a:t>
                      </a:r>
                      <a:r>
                        <a:rPr sz="2400" spc="-10" dirty="0">
                          <a:solidFill>
                            <a:srgbClr val="454545"/>
                          </a:solidFill>
                          <a:latin typeface="Trebuchet MS"/>
                          <a:cs typeface="Trebuchet MS"/>
                        </a:rPr>
                        <a:t>w</a:t>
                      </a:r>
                      <a:r>
                        <a:rPr sz="2400" dirty="0">
                          <a:solidFill>
                            <a:srgbClr val="454545"/>
                          </a:solidFill>
                          <a:latin typeface="Trebuchet MS"/>
                          <a:cs typeface="Trebuchet MS"/>
                        </a:rPr>
                        <a:t>er</a:t>
                      </a:r>
                      <a:r>
                        <a:rPr sz="2400" spc="15" dirty="0">
                          <a:solidFill>
                            <a:srgbClr val="454545"/>
                          </a:solidFill>
                          <a:latin typeface="Trebuchet MS"/>
                          <a:cs typeface="Trebuchet MS"/>
                        </a:rPr>
                        <a:t> </a:t>
                      </a:r>
                      <a:r>
                        <a:rPr sz="2400" dirty="0">
                          <a:solidFill>
                            <a:srgbClr val="454545"/>
                          </a:solidFill>
                          <a:latin typeface="Trebuchet MS"/>
                          <a:cs typeface="Trebuchet MS"/>
                        </a:rPr>
                        <a:t>for</a:t>
                      </a:r>
                      <a:r>
                        <a:rPr sz="2400" spc="15" dirty="0">
                          <a:solidFill>
                            <a:srgbClr val="454545"/>
                          </a:solidFill>
                          <a:latin typeface="Trebuchet MS"/>
                          <a:cs typeface="Trebuchet MS"/>
                        </a:rPr>
                        <a:t> </a:t>
                      </a:r>
                      <a:r>
                        <a:rPr sz="2400" dirty="0">
                          <a:solidFill>
                            <a:srgbClr val="454545"/>
                          </a:solidFill>
                          <a:latin typeface="Trebuchet MS"/>
                          <a:cs typeface="Trebuchet MS"/>
                        </a:rPr>
                        <a:t>complex  </a:t>
                      </a:r>
                      <a:r>
                        <a:rPr sz="2400" spc="20" dirty="0">
                          <a:solidFill>
                            <a:srgbClr val="454545"/>
                          </a:solidFill>
                          <a:latin typeface="Trebuchet MS"/>
                          <a:cs typeface="Trebuchet MS"/>
                        </a:rPr>
                        <a:t>images</a:t>
                      </a:r>
                      <a:r>
                        <a:rPr sz="2400" spc="5" dirty="0">
                          <a:solidFill>
                            <a:srgbClr val="454545"/>
                          </a:solidFill>
                          <a:latin typeface="Trebuchet MS"/>
                          <a:cs typeface="Trebuchet MS"/>
                        </a:rPr>
                        <a:t> </a:t>
                      </a:r>
                      <a:r>
                        <a:rPr sz="2400" spc="-10" dirty="0">
                          <a:solidFill>
                            <a:srgbClr val="454545"/>
                          </a:solidFill>
                          <a:latin typeface="Trebuchet MS"/>
                          <a:cs typeface="Trebuchet MS"/>
                        </a:rPr>
                        <a:t>or</a:t>
                      </a:r>
                      <a:r>
                        <a:rPr sz="2400" spc="10" dirty="0">
                          <a:solidFill>
                            <a:srgbClr val="454545"/>
                          </a:solidFill>
                          <a:latin typeface="Trebuchet MS"/>
                          <a:cs typeface="Trebuchet MS"/>
                        </a:rPr>
                        <a:t> </a:t>
                      </a:r>
                      <a:r>
                        <a:rPr sz="2400" spc="5" dirty="0">
                          <a:solidFill>
                            <a:srgbClr val="454545"/>
                          </a:solidFill>
                          <a:latin typeface="Trebuchet MS"/>
                          <a:cs typeface="Trebuchet MS"/>
                        </a:rPr>
                        <a:t>noisy</a:t>
                      </a:r>
                      <a:r>
                        <a:rPr sz="2400" spc="10" dirty="0">
                          <a:solidFill>
                            <a:srgbClr val="454545"/>
                          </a:solidFill>
                          <a:latin typeface="Trebuchet MS"/>
                          <a:cs typeface="Trebuchet MS"/>
                        </a:rPr>
                        <a:t> </a:t>
                      </a:r>
                      <a:r>
                        <a:rPr sz="2400" spc="-110" dirty="0">
                          <a:solidFill>
                            <a:srgbClr val="454545"/>
                          </a:solidFill>
                          <a:latin typeface="Trebuchet MS"/>
                          <a:cs typeface="Trebuchet MS"/>
                        </a:rPr>
                        <a:t>data.</a:t>
                      </a:r>
                      <a:r>
                        <a:rPr sz="2400" spc="5" dirty="0">
                          <a:solidFill>
                            <a:srgbClr val="454545"/>
                          </a:solidFill>
                          <a:latin typeface="Trebuchet MS"/>
                          <a:cs typeface="Trebuchet MS"/>
                        </a:rPr>
                        <a:t> </a:t>
                      </a:r>
                      <a:r>
                        <a:rPr sz="2400" spc="55" dirty="0">
                          <a:solidFill>
                            <a:srgbClr val="454545"/>
                          </a:solidFill>
                          <a:latin typeface="Trebuchet MS"/>
                          <a:cs typeface="Trebuchet MS"/>
                        </a:rPr>
                        <a:t>(65.4%)</a:t>
                      </a:r>
                      <a:endParaRPr sz="2400">
                        <a:latin typeface="Trebuchet MS"/>
                        <a:cs typeface="Trebuchet MS"/>
                      </a:endParaRPr>
                    </a:p>
                  </a:txBody>
                  <a:tcPr marL="0" marR="0" marT="22352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735965" marR="525780">
                        <a:lnSpc>
                          <a:spcPct val="119400"/>
                        </a:lnSpc>
                        <a:spcBef>
                          <a:spcPts val="1750"/>
                        </a:spcBef>
                      </a:pPr>
                      <a:r>
                        <a:rPr sz="2450" dirty="0">
                          <a:solidFill>
                            <a:srgbClr val="454545"/>
                          </a:solidFill>
                          <a:latin typeface="Tahoma"/>
                          <a:cs typeface="Tahoma"/>
                        </a:rPr>
                        <a:t>Accuracy</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Depends</a:t>
                      </a:r>
                      <a:r>
                        <a:rPr sz="2400" spc="15" dirty="0">
                          <a:solidFill>
                            <a:srgbClr val="454545"/>
                          </a:solidFill>
                          <a:latin typeface="Trebuchet MS"/>
                          <a:cs typeface="Trebuchet MS"/>
                        </a:rPr>
                        <a:t> </a:t>
                      </a:r>
                      <a:r>
                        <a:rPr sz="2400" dirty="0">
                          <a:solidFill>
                            <a:srgbClr val="454545"/>
                          </a:solidFill>
                          <a:latin typeface="Trebuchet MS"/>
                          <a:cs typeface="Trebuchet MS"/>
                        </a:rPr>
                        <a:t>on  </a:t>
                      </a:r>
                      <a:r>
                        <a:rPr sz="2400" spc="-85" dirty="0">
                          <a:solidFill>
                            <a:srgbClr val="454545"/>
                          </a:solidFill>
                          <a:latin typeface="Trebuchet MS"/>
                          <a:cs typeface="Trebuchet MS"/>
                        </a:rPr>
                        <a:t>quality</a:t>
                      </a:r>
                      <a:r>
                        <a:rPr sz="2400" spc="5" dirty="0">
                          <a:solidFill>
                            <a:srgbClr val="454545"/>
                          </a:solidFill>
                          <a:latin typeface="Trebuchet MS"/>
                          <a:cs typeface="Trebuchet MS"/>
                        </a:rPr>
                        <a:t> </a:t>
                      </a:r>
                      <a:r>
                        <a:rPr sz="2400" spc="-30" dirty="0">
                          <a:solidFill>
                            <a:srgbClr val="454545"/>
                          </a:solidFill>
                          <a:latin typeface="Trebuchet MS"/>
                          <a:cs typeface="Trebuchet MS"/>
                        </a:rPr>
                        <a:t>of</a:t>
                      </a:r>
                      <a:r>
                        <a:rPr sz="2400" spc="5" dirty="0">
                          <a:solidFill>
                            <a:srgbClr val="454545"/>
                          </a:solidFill>
                          <a:latin typeface="Trebuchet MS"/>
                          <a:cs typeface="Trebuchet MS"/>
                        </a:rPr>
                        <a:t> </a:t>
                      </a:r>
                      <a:r>
                        <a:rPr sz="2400" spc="-75" dirty="0">
                          <a:solidFill>
                            <a:srgbClr val="454545"/>
                          </a:solidFill>
                          <a:latin typeface="Trebuchet MS"/>
                          <a:cs typeface="Trebuchet MS"/>
                        </a:rPr>
                        <a:t>training</a:t>
                      </a:r>
                      <a:r>
                        <a:rPr sz="2400" spc="5" dirty="0">
                          <a:solidFill>
                            <a:srgbClr val="454545"/>
                          </a:solidFill>
                          <a:latin typeface="Trebuchet MS"/>
                          <a:cs typeface="Trebuchet MS"/>
                        </a:rPr>
                        <a:t> </a:t>
                      </a:r>
                      <a:r>
                        <a:rPr sz="2400" spc="20" dirty="0">
                          <a:solidFill>
                            <a:srgbClr val="454545"/>
                          </a:solidFill>
                          <a:latin typeface="Trebuchet MS"/>
                          <a:cs typeface="Trebuchet MS"/>
                        </a:rPr>
                        <a:t>and</a:t>
                      </a:r>
                      <a:r>
                        <a:rPr sz="2400" spc="5" dirty="0">
                          <a:solidFill>
                            <a:srgbClr val="454545"/>
                          </a:solidFill>
                          <a:latin typeface="Trebuchet MS"/>
                          <a:cs typeface="Trebuchet MS"/>
                        </a:rPr>
                        <a:t> </a:t>
                      </a:r>
                      <a:r>
                        <a:rPr sz="2400" spc="-25" dirty="0">
                          <a:solidFill>
                            <a:srgbClr val="454545"/>
                          </a:solidFill>
                          <a:latin typeface="Trebuchet MS"/>
                          <a:cs typeface="Trebuchet MS"/>
                        </a:rPr>
                        <a:t>network </a:t>
                      </a:r>
                      <a:r>
                        <a:rPr sz="2400" spc="-710" dirty="0">
                          <a:solidFill>
                            <a:srgbClr val="454545"/>
                          </a:solidFill>
                          <a:latin typeface="Trebuchet MS"/>
                          <a:cs typeface="Trebuchet MS"/>
                        </a:rPr>
                        <a:t> </a:t>
                      </a:r>
                      <a:r>
                        <a:rPr sz="2400" spc="-70" dirty="0">
                          <a:solidFill>
                            <a:srgbClr val="454545"/>
                          </a:solidFill>
                          <a:latin typeface="Trebuchet MS"/>
                          <a:cs typeface="Trebuchet MS"/>
                        </a:rPr>
                        <a:t>architecture.</a:t>
                      </a:r>
                      <a:r>
                        <a:rPr sz="2400" spc="10" dirty="0">
                          <a:solidFill>
                            <a:srgbClr val="454545"/>
                          </a:solidFill>
                          <a:latin typeface="Trebuchet MS"/>
                          <a:cs typeface="Trebuchet MS"/>
                        </a:rPr>
                        <a:t> </a:t>
                      </a:r>
                      <a:r>
                        <a:rPr sz="2400" spc="100" dirty="0">
                          <a:solidFill>
                            <a:srgbClr val="454545"/>
                          </a:solidFill>
                          <a:latin typeface="Trebuchet MS"/>
                          <a:cs typeface="Trebuchet MS"/>
                        </a:rPr>
                        <a:t>(87%)</a:t>
                      </a:r>
                      <a:endParaRPr sz="2400">
                        <a:latin typeface="Trebuchet MS"/>
                        <a:cs typeface="Trebuchet MS"/>
                      </a:endParaRPr>
                    </a:p>
                  </a:txBody>
                  <a:tcPr marL="0" marR="0" marT="22225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2"/>
                  </a:ext>
                </a:extLst>
              </a:tr>
              <a:tr h="1707858">
                <a:tc>
                  <a:txBody>
                    <a:bodyPr/>
                    <a:lstStyle/>
                    <a:p>
                      <a:pPr marL="545465" marR="852805">
                        <a:lnSpc>
                          <a:spcPct val="119000"/>
                        </a:lnSpc>
                        <a:spcBef>
                          <a:spcPts val="2080"/>
                        </a:spcBef>
                      </a:pPr>
                      <a:r>
                        <a:rPr sz="2450" dirty="0">
                          <a:solidFill>
                            <a:srgbClr val="454545"/>
                          </a:solidFill>
                          <a:latin typeface="Tahoma"/>
                          <a:cs typeface="Tahoma"/>
                        </a:rPr>
                        <a:t>Computation</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Requi</a:t>
                      </a:r>
                      <a:r>
                        <a:rPr sz="2400" spc="-25" dirty="0">
                          <a:solidFill>
                            <a:srgbClr val="454545"/>
                          </a:solidFill>
                          <a:latin typeface="Trebuchet MS"/>
                          <a:cs typeface="Trebuchet MS"/>
                        </a:rPr>
                        <a:t>r</a:t>
                      </a:r>
                      <a:r>
                        <a:rPr sz="2400" dirty="0">
                          <a:solidFill>
                            <a:srgbClr val="454545"/>
                          </a:solidFill>
                          <a:latin typeface="Trebuchet MS"/>
                          <a:cs typeface="Trebuchet MS"/>
                        </a:rPr>
                        <a:t>es</a:t>
                      </a:r>
                      <a:r>
                        <a:rPr sz="2400" spc="15" dirty="0">
                          <a:solidFill>
                            <a:srgbClr val="454545"/>
                          </a:solidFill>
                          <a:latin typeface="Trebuchet MS"/>
                          <a:cs typeface="Trebuchet MS"/>
                        </a:rPr>
                        <a:t> </a:t>
                      </a:r>
                      <a:r>
                        <a:rPr sz="2400" dirty="0">
                          <a:solidFill>
                            <a:srgbClr val="454545"/>
                          </a:solidFill>
                          <a:latin typeface="Trebuchet MS"/>
                          <a:cs typeface="Trebuchet MS"/>
                        </a:rPr>
                        <a:t>high  </a:t>
                      </a:r>
                      <a:r>
                        <a:rPr sz="2400" spc="-40" dirty="0">
                          <a:solidFill>
                            <a:srgbClr val="454545"/>
                          </a:solidFill>
                          <a:latin typeface="Trebuchet MS"/>
                          <a:cs typeface="Trebuchet MS"/>
                        </a:rPr>
                        <a:t>computational</a:t>
                      </a:r>
                      <a:r>
                        <a:rPr sz="2400" dirty="0">
                          <a:solidFill>
                            <a:srgbClr val="454545"/>
                          </a:solidFill>
                          <a:latin typeface="Trebuchet MS"/>
                          <a:cs typeface="Trebuchet MS"/>
                        </a:rPr>
                        <a:t> </a:t>
                      </a:r>
                      <a:r>
                        <a:rPr sz="2400" spc="5" dirty="0">
                          <a:solidFill>
                            <a:srgbClr val="454545"/>
                          </a:solidFill>
                          <a:latin typeface="Trebuchet MS"/>
                          <a:cs typeface="Trebuchet MS"/>
                        </a:rPr>
                        <a:t>resources.</a:t>
                      </a:r>
                      <a:endParaRPr sz="2400">
                        <a:latin typeface="Trebuchet MS"/>
                        <a:cs typeface="Trebuchet MS"/>
                      </a:endParaRPr>
                    </a:p>
                  </a:txBody>
                  <a:tcPr marL="0" marR="0" marT="26416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632460" marR="1006475">
                        <a:lnSpc>
                          <a:spcPct val="119400"/>
                        </a:lnSpc>
                        <a:spcBef>
                          <a:spcPts val="360"/>
                        </a:spcBef>
                      </a:pPr>
                      <a:r>
                        <a:rPr sz="2450" dirty="0">
                          <a:solidFill>
                            <a:srgbClr val="454545"/>
                          </a:solidFill>
                          <a:latin typeface="Tahoma"/>
                          <a:cs typeface="Tahoma"/>
                        </a:rPr>
                        <a:t>Computation</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Low  </a:t>
                      </a:r>
                      <a:r>
                        <a:rPr sz="2400" spc="-40" dirty="0">
                          <a:solidFill>
                            <a:srgbClr val="454545"/>
                          </a:solidFill>
                          <a:latin typeface="Trebuchet MS"/>
                          <a:cs typeface="Trebuchet MS"/>
                        </a:rPr>
                        <a:t>computational</a:t>
                      </a:r>
                      <a:r>
                        <a:rPr sz="2400" spc="-15" dirty="0">
                          <a:solidFill>
                            <a:srgbClr val="454545"/>
                          </a:solidFill>
                          <a:latin typeface="Trebuchet MS"/>
                          <a:cs typeface="Trebuchet MS"/>
                        </a:rPr>
                        <a:t> </a:t>
                      </a:r>
                      <a:r>
                        <a:rPr sz="2400" spc="-25" dirty="0">
                          <a:solidFill>
                            <a:srgbClr val="454545"/>
                          </a:solidFill>
                          <a:latin typeface="Trebuchet MS"/>
                          <a:cs typeface="Trebuchet MS"/>
                        </a:rPr>
                        <a:t>cost,</a:t>
                      </a:r>
                      <a:r>
                        <a:rPr sz="2400" spc="-10" dirty="0">
                          <a:solidFill>
                            <a:srgbClr val="454545"/>
                          </a:solidFill>
                          <a:latin typeface="Trebuchet MS"/>
                          <a:cs typeface="Trebuchet MS"/>
                        </a:rPr>
                        <a:t> </a:t>
                      </a:r>
                      <a:r>
                        <a:rPr sz="2400" spc="50" dirty="0">
                          <a:solidFill>
                            <a:srgbClr val="454545"/>
                          </a:solidFill>
                          <a:latin typeface="Trebuchet MS"/>
                          <a:cs typeface="Trebuchet MS"/>
                        </a:rPr>
                        <a:t>easy</a:t>
                      </a:r>
                      <a:r>
                        <a:rPr sz="2400" spc="-10" dirty="0">
                          <a:solidFill>
                            <a:srgbClr val="454545"/>
                          </a:solidFill>
                          <a:latin typeface="Trebuchet MS"/>
                          <a:cs typeface="Trebuchet MS"/>
                        </a:rPr>
                        <a:t> </a:t>
                      </a:r>
                      <a:r>
                        <a:rPr sz="2400" spc="-80" dirty="0">
                          <a:solidFill>
                            <a:srgbClr val="454545"/>
                          </a:solidFill>
                          <a:latin typeface="Trebuchet MS"/>
                          <a:cs typeface="Trebuchet MS"/>
                        </a:rPr>
                        <a:t>to </a:t>
                      </a:r>
                      <a:r>
                        <a:rPr sz="2400" spc="-715" dirty="0">
                          <a:solidFill>
                            <a:srgbClr val="454545"/>
                          </a:solidFill>
                          <a:latin typeface="Trebuchet MS"/>
                          <a:cs typeface="Trebuchet MS"/>
                        </a:rPr>
                        <a:t> </a:t>
                      </a:r>
                      <a:r>
                        <a:rPr sz="2400" spc="-95" dirty="0">
                          <a:solidFill>
                            <a:srgbClr val="454545"/>
                          </a:solidFill>
                          <a:latin typeface="Trebuchet MS"/>
                          <a:cs typeface="Trebuchet MS"/>
                        </a:rPr>
                        <a:t>implement.</a:t>
                      </a:r>
                      <a:endParaRPr sz="2400">
                        <a:latin typeface="Trebuchet MS"/>
                        <a:cs typeface="Trebuchet MS"/>
                      </a:endParaRPr>
                    </a:p>
                  </a:txBody>
                  <a:tcPr marL="0" marR="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735965" marR="1021715">
                        <a:lnSpc>
                          <a:spcPct val="119400"/>
                        </a:lnSpc>
                        <a:spcBef>
                          <a:spcPts val="360"/>
                        </a:spcBef>
                      </a:pPr>
                      <a:r>
                        <a:rPr sz="2450" dirty="0">
                          <a:solidFill>
                            <a:srgbClr val="454545"/>
                          </a:solidFill>
                          <a:latin typeface="Tahoma"/>
                          <a:cs typeface="Tahoma"/>
                        </a:rPr>
                        <a:t>Computation</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High  </a:t>
                      </a:r>
                      <a:r>
                        <a:rPr sz="2400" spc="-40" dirty="0">
                          <a:solidFill>
                            <a:srgbClr val="454545"/>
                          </a:solidFill>
                          <a:latin typeface="Trebuchet MS"/>
                          <a:cs typeface="Trebuchet MS"/>
                        </a:rPr>
                        <a:t>computational </a:t>
                      </a:r>
                      <a:r>
                        <a:rPr sz="2400" spc="60" dirty="0">
                          <a:solidFill>
                            <a:srgbClr val="454545"/>
                          </a:solidFill>
                          <a:latin typeface="Trebuchet MS"/>
                          <a:cs typeface="Trebuchet MS"/>
                        </a:rPr>
                        <a:t>cost </a:t>
                      </a:r>
                      <a:r>
                        <a:rPr sz="2400" spc="-45" dirty="0">
                          <a:solidFill>
                            <a:srgbClr val="454545"/>
                          </a:solidFill>
                          <a:latin typeface="Trebuchet MS"/>
                          <a:cs typeface="Trebuchet MS"/>
                        </a:rPr>
                        <a:t>for </a:t>
                      </a:r>
                      <a:r>
                        <a:rPr sz="2400" spc="-40" dirty="0">
                          <a:solidFill>
                            <a:srgbClr val="454545"/>
                          </a:solidFill>
                          <a:latin typeface="Trebuchet MS"/>
                          <a:cs typeface="Trebuchet MS"/>
                        </a:rPr>
                        <a:t> </a:t>
                      </a:r>
                      <a:r>
                        <a:rPr sz="2400" spc="-20" dirty="0">
                          <a:solidFill>
                            <a:srgbClr val="454545"/>
                          </a:solidFill>
                          <a:latin typeface="Trebuchet MS"/>
                          <a:cs typeface="Trebuchet MS"/>
                        </a:rPr>
                        <a:t>generating </a:t>
                      </a:r>
                      <a:r>
                        <a:rPr sz="2400" spc="-70" dirty="0">
                          <a:solidFill>
                            <a:srgbClr val="454545"/>
                          </a:solidFill>
                          <a:latin typeface="Trebuchet MS"/>
                          <a:cs typeface="Trebuchet MS"/>
                        </a:rPr>
                        <a:t>realistic</a:t>
                      </a:r>
                      <a:r>
                        <a:rPr sz="2400" spc="-15" dirty="0">
                          <a:solidFill>
                            <a:srgbClr val="454545"/>
                          </a:solidFill>
                          <a:latin typeface="Trebuchet MS"/>
                          <a:cs typeface="Trebuchet MS"/>
                        </a:rPr>
                        <a:t> </a:t>
                      </a:r>
                      <a:r>
                        <a:rPr sz="2400" spc="20" dirty="0">
                          <a:solidFill>
                            <a:srgbClr val="454545"/>
                          </a:solidFill>
                          <a:latin typeface="Trebuchet MS"/>
                          <a:cs typeface="Trebuchet MS"/>
                        </a:rPr>
                        <a:t>images</a:t>
                      </a:r>
                      <a:endParaRPr sz="2400">
                        <a:latin typeface="Trebuchet MS"/>
                        <a:cs typeface="Trebuchet MS"/>
                      </a:endParaRPr>
                    </a:p>
                  </a:txBody>
                  <a:tcPr marL="0" marR="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3"/>
                  </a:ext>
                </a:extLst>
              </a:tr>
              <a:tr h="2025950">
                <a:tc>
                  <a:txBody>
                    <a:bodyPr/>
                    <a:lstStyle/>
                    <a:p>
                      <a:pPr marL="545465" marR="1028700">
                        <a:lnSpc>
                          <a:spcPct val="119000"/>
                        </a:lnSpc>
                        <a:spcBef>
                          <a:spcPts val="2025"/>
                        </a:spcBef>
                      </a:pPr>
                      <a:r>
                        <a:rPr sz="2450" dirty="0">
                          <a:solidFill>
                            <a:srgbClr val="454545"/>
                          </a:solidFill>
                          <a:latin typeface="Tahoma"/>
                          <a:cs typeface="Tahoma"/>
                        </a:rPr>
                        <a:t>Real-</a:t>
                      </a:r>
                      <a:r>
                        <a:rPr sz="2450" spc="-60" dirty="0">
                          <a:solidFill>
                            <a:srgbClr val="454545"/>
                          </a:solidFill>
                          <a:latin typeface="Tahoma"/>
                          <a:cs typeface="Tahoma"/>
                        </a:rPr>
                        <a:t>T</a:t>
                      </a:r>
                      <a:r>
                        <a:rPr sz="2450" dirty="0">
                          <a:solidFill>
                            <a:srgbClr val="454545"/>
                          </a:solidFill>
                          <a:latin typeface="Tahoma"/>
                          <a:cs typeface="Tahoma"/>
                        </a:rPr>
                        <a:t>ime</a:t>
                      </a:r>
                      <a:r>
                        <a:rPr sz="2450" spc="-114" dirty="0">
                          <a:solidFill>
                            <a:srgbClr val="454545"/>
                          </a:solidFill>
                          <a:latin typeface="Tahoma"/>
                          <a:cs typeface="Tahoma"/>
                        </a:rPr>
                        <a:t> </a:t>
                      </a:r>
                      <a:r>
                        <a:rPr sz="2450" dirty="0">
                          <a:solidFill>
                            <a:srgbClr val="454545"/>
                          </a:solidFill>
                          <a:latin typeface="Tahoma"/>
                          <a:cs typeface="Tahoma"/>
                        </a:rPr>
                        <a:t>Usage</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E</a:t>
                      </a:r>
                      <a:r>
                        <a:rPr sz="2400" spc="60" dirty="0">
                          <a:solidFill>
                            <a:srgbClr val="454545"/>
                          </a:solidFill>
                          <a:latin typeface="Trebuchet MS"/>
                          <a:cs typeface="Trebuchet MS"/>
                        </a:rPr>
                        <a:t>f</a:t>
                      </a:r>
                      <a:r>
                        <a:rPr sz="2400" spc="65" dirty="0">
                          <a:solidFill>
                            <a:srgbClr val="454545"/>
                          </a:solidFill>
                          <a:latin typeface="Trebuchet MS"/>
                          <a:cs typeface="Trebuchet MS"/>
                        </a:rPr>
                        <a:t>f</a:t>
                      </a:r>
                      <a:r>
                        <a:rPr sz="2400" dirty="0">
                          <a:solidFill>
                            <a:srgbClr val="454545"/>
                          </a:solidFill>
                          <a:latin typeface="Trebuchet MS"/>
                          <a:cs typeface="Trebuchet MS"/>
                        </a:rPr>
                        <a:t>icient  </a:t>
                      </a:r>
                      <a:r>
                        <a:rPr sz="2400" spc="-45" dirty="0">
                          <a:solidFill>
                            <a:srgbClr val="454545"/>
                          </a:solidFill>
                          <a:latin typeface="Trebuchet MS"/>
                          <a:cs typeface="Trebuchet MS"/>
                        </a:rPr>
                        <a:t>for</a:t>
                      </a:r>
                      <a:r>
                        <a:rPr sz="2400" spc="5" dirty="0">
                          <a:solidFill>
                            <a:srgbClr val="454545"/>
                          </a:solidFill>
                          <a:latin typeface="Trebuchet MS"/>
                          <a:cs typeface="Trebuchet MS"/>
                        </a:rPr>
                        <a:t> </a:t>
                      </a:r>
                      <a:r>
                        <a:rPr sz="2400" spc="-75" dirty="0">
                          <a:solidFill>
                            <a:srgbClr val="454545"/>
                          </a:solidFill>
                          <a:latin typeface="Trebuchet MS"/>
                          <a:cs typeface="Trebuchet MS"/>
                        </a:rPr>
                        <a:t>real-time</a:t>
                      </a:r>
                      <a:r>
                        <a:rPr sz="2400" spc="10" dirty="0">
                          <a:solidFill>
                            <a:srgbClr val="454545"/>
                          </a:solidFill>
                          <a:latin typeface="Trebuchet MS"/>
                          <a:cs typeface="Trebuchet MS"/>
                        </a:rPr>
                        <a:t> </a:t>
                      </a:r>
                      <a:r>
                        <a:rPr sz="2400" spc="-35" dirty="0">
                          <a:solidFill>
                            <a:srgbClr val="454545"/>
                          </a:solidFill>
                          <a:latin typeface="Trebuchet MS"/>
                          <a:cs typeface="Trebuchet MS"/>
                        </a:rPr>
                        <a:t>websites.</a:t>
                      </a:r>
                      <a:endParaRPr sz="2400">
                        <a:latin typeface="Trebuchet MS"/>
                        <a:cs typeface="Trebuchet MS"/>
                      </a:endParaRPr>
                    </a:p>
                  </a:txBody>
                  <a:tcPr marL="0" marR="0" marT="257175"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marL="665480" marR="802005">
                        <a:lnSpc>
                          <a:spcPct val="119500"/>
                        </a:lnSpc>
                        <a:spcBef>
                          <a:spcPts val="300"/>
                        </a:spcBef>
                      </a:pPr>
                      <a:r>
                        <a:rPr sz="2450" dirty="0">
                          <a:solidFill>
                            <a:srgbClr val="454545"/>
                          </a:solidFill>
                          <a:latin typeface="Tahoma"/>
                          <a:cs typeface="Tahoma"/>
                        </a:rPr>
                        <a:t>Real-</a:t>
                      </a:r>
                      <a:r>
                        <a:rPr sz="2450" spc="-60" dirty="0">
                          <a:solidFill>
                            <a:srgbClr val="454545"/>
                          </a:solidFill>
                          <a:latin typeface="Tahoma"/>
                          <a:cs typeface="Tahoma"/>
                        </a:rPr>
                        <a:t>T</a:t>
                      </a:r>
                      <a:r>
                        <a:rPr sz="2450" dirty="0">
                          <a:solidFill>
                            <a:srgbClr val="454545"/>
                          </a:solidFill>
                          <a:latin typeface="Tahoma"/>
                          <a:cs typeface="Tahoma"/>
                        </a:rPr>
                        <a:t>ime</a:t>
                      </a:r>
                      <a:r>
                        <a:rPr sz="2450" spc="-114" dirty="0">
                          <a:solidFill>
                            <a:srgbClr val="454545"/>
                          </a:solidFill>
                          <a:latin typeface="Tahoma"/>
                          <a:cs typeface="Tahoma"/>
                        </a:rPr>
                        <a:t> </a:t>
                      </a:r>
                      <a:r>
                        <a:rPr sz="2450" dirty="0">
                          <a:solidFill>
                            <a:srgbClr val="454545"/>
                          </a:solidFill>
                          <a:latin typeface="Tahoma"/>
                          <a:cs typeface="Tahoma"/>
                        </a:rPr>
                        <a:t>Usage</a:t>
                      </a:r>
                      <a:r>
                        <a:rPr sz="2450" spc="-114" dirty="0">
                          <a:solidFill>
                            <a:srgbClr val="454545"/>
                          </a:solidFill>
                          <a:latin typeface="Tahoma"/>
                          <a:cs typeface="Tahoma"/>
                        </a:rPr>
                        <a:t> </a:t>
                      </a:r>
                      <a:r>
                        <a:rPr sz="2450" dirty="0">
                          <a:solidFill>
                            <a:srgbClr val="454545"/>
                          </a:solidFill>
                          <a:latin typeface="Tahoma"/>
                          <a:cs typeface="Tahoma"/>
                        </a:rPr>
                        <a:t>:</a:t>
                      </a:r>
                      <a:r>
                        <a:rPr sz="2450" spc="-30" dirty="0">
                          <a:solidFill>
                            <a:srgbClr val="454545"/>
                          </a:solidFill>
                          <a:latin typeface="Tahoma"/>
                          <a:cs typeface="Tahoma"/>
                        </a:rPr>
                        <a:t> </a:t>
                      </a:r>
                      <a:r>
                        <a:rPr sz="2400" dirty="0">
                          <a:solidFill>
                            <a:srgbClr val="454545"/>
                          </a:solidFill>
                          <a:latin typeface="Trebuchet MS"/>
                          <a:cs typeface="Trebuchet MS"/>
                        </a:rPr>
                        <a:t>Not</a:t>
                      </a:r>
                      <a:r>
                        <a:rPr sz="2400" spc="15" dirty="0">
                          <a:solidFill>
                            <a:srgbClr val="454545"/>
                          </a:solidFill>
                          <a:latin typeface="Trebuchet MS"/>
                          <a:cs typeface="Trebuchet MS"/>
                        </a:rPr>
                        <a:t> </a:t>
                      </a:r>
                      <a:r>
                        <a:rPr sz="2400" dirty="0">
                          <a:solidFill>
                            <a:srgbClr val="454545"/>
                          </a:solidFill>
                          <a:latin typeface="Trebuchet MS"/>
                          <a:cs typeface="Trebuchet MS"/>
                        </a:rPr>
                        <a:t>ideal  </a:t>
                      </a:r>
                      <a:r>
                        <a:rPr sz="2400" spc="-45" dirty="0">
                          <a:solidFill>
                            <a:srgbClr val="454545"/>
                          </a:solidFill>
                          <a:latin typeface="Trebuchet MS"/>
                          <a:cs typeface="Trebuchet MS"/>
                        </a:rPr>
                        <a:t>for</a:t>
                      </a:r>
                      <a:r>
                        <a:rPr sz="2400" spc="5" dirty="0">
                          <a:solidFill>
                            <a:srgbClr val="454545"/>
                          </a:solidFill>
                          <a:latin typeface="Trebuchet MS"/>
                          <a:cs typeface="Trebuchet MS"/>
                        </a:rPr>
                        <a:t> </a:t>
                      </a:r>
                      <a:r>
                        <a:rPr sz="2400" spc="-75" dirty="0">
                          <a:solidFill>
                            <a:srgbClr val="454545"/>
                          </a:solidFill>
                          <a:latin typeface="Trebuchet MS"/>
                          <a:cs typeface="Trebuchet MS"/>
                        </a:rPr>
                        <a:t>real-time</a:t>
                      </a:r>
                      <a:r>
                        <a:rPr sz="2400" spc="10" dirty="0">
                          <a:solidFill>
                            <a:srgbClr val="454545"/>
                          </a:solidFill>
                          <a:latin typeface="Trebuchet MS"/>
                          <a:cs typeface="Trebuchet MS"/>
                        </a:rPr>
                        <a:t> </a:t>
                      </a:r>
                      <a:r>
                        <a:rPr sz="2400" spc="40" dirty="0">
                          <a:solidFill>
                            <a:srgbClr val="454545"/>
                          </a:solidFill>
                          <a:latin typeface="Trebuchet MS"/>
                          <a:cs typeface="Trebuchet MS"/>
                        </a:rPr>
                        <a:t>due</a:t>
                      </a:r>
                      <a:r>
                        <a:rPr sz="2400" spc="10" dirty="0">
                          <a:solidFill>
                            <a:srgbClr val="454545"/>
                          </a:solidFill>
                          <a:latin typeface="Trebuchet MS"/>
                          <a:cs typeface="Trebuchet MS"/>
                        </a:rPr>
                        <a:t> </a:t>
                      </a:r>
                      <a:r>
                        <a:rPr sz="2400" spc="-80" dirty="0">
                          <a:solidFill>
                            <a:srgbClr val="454545"/>
                          </a:solidFill>
                          <a:latin typeface="Trebuchet MS"/>
                          <a:cs typeface="Trebuchet MS"/>
                        </a:rPr>
                        <a:t>to</a:t>
                      </a:r>
                      <a:r>
                        <a:rPr sz="2400" spc="10" dirty="0">
                          <a:solidFill>
                            <a:srgbClr val="454545"/>
                          </a:solidFill>
                          <a:latin typeface="Trebuchet MS"/>
                          <a:cs typeface="Trebuchet MS"/>
                        </a:rPr>
                        <a:t> </a:t>
                      </a:r>
                      <a:r>
                        <a:rPr sz="2400" dirty="0">
                          <a:solidFill>
                            <a:srgbClr val="454545"/>
                          </a:solidFill>
                          <a:latin typeface="Trebuchet MS"/>
                          <a:cs typeface="Trebuchet MS"/>
                        </a:rPr>
                        <a:t>slow </a:t>
                      </a:r>
                      <a:r>
                        <a:rPr sz="2400" spc="5" dirty="0">
                          <a:solidFill>
                            <a:srgbClr val="454545"/>
                          </a:solidFill>
                          <a:latin typeface="Trebuchet MS"/>
                          <a:cs typeface="Trebuchet MS"/>
                        </a:rPr>
                        <a:t> </a:t>
                      </a:r>
                      <a:r>
                        <a:rPr sz="2400" spc="-35" dirty="0">
                          <a:solidFill>
                            <a:srgbClr val="454545"/>
                          </a:solidFill>
                          <a:latin typeface="Trebuchet MS"/>
                          <a:cs typeface="Trebuchet MS"/>
                        </a:rPr>
                        <a:t>prediction </a:t>
                      </a:r>
                      <a:r>
                        <a:rPr sz="2400" spc="85" dirty="0">
                          <a:solidFill>
                            <a:srgbClr val="454545"/>
                          </a:solidFill>
                          <a:latin typeface="Trebuchet MS"/>
                          <a:cs typeface="Trebuchet MS"/>
                        </a:rPr>
                        <a:t>speed </a:t>
                      </a:r>
                      <a:r>
                        <a:rPr sz="2400" spc="25" dirty="0">
                          <a:solidFill>
                            <a:srgbClr val="454545"/>
                          </a:solidFill>
                          <a:latin typeface="Trebuchet MS"/>
                          <a:cs typeface="Trebuchet MS"/>
                        </a:rPr>
                        <a:t>on </a:t>
                      </a:r>
                      <a:r>
                        <a:rPr sz="2400" spc="-45" dirty="0">
                          <a:solidFill>
                            <a:srgbClr val="454545"/>
                          </a:solidFill>
                          <a:latin typeface="Trebuchet MS"/>
                          <a:cs typeface="Trebuchet MS"/>
                        </a:rPr>
                        <a:t>large </a:t>
                      </a:r>
                      <a:r>
                        <a:rPr sz="2400" spc="-40" dirty="0">
                          <a:solidFill>
                            <a:srgbClr val="454545"/>
                          </a:solidFill>
                          <a:latin typeface="Trebuchet MS"/>
                          <a:cs typeface="Trebuchet MS"/>
                        </a:rPr>
                        <a:t> </a:t>
                      </a:r>
                      <a:r>
                        <a:rPr sz="2400" spc="-30" dirty="0">
                          <a:solidFill>
                            <a:srgbClr val="454545"/>
                          </a:solidFill>
                          <a:latin typeface="Trebuchet MS"/>
                          <a:cs typeface="Trebuchet MS"/>
                        </a:rPr>
                        <a:t>datasets.</a:t>
                      </a:r>
                      <a:endParaRPr sz="2400">
                        <a:latin typeface="Trebuchet MS"/>
                        <a:cs typeface="Trebuchet MS"/>
                      </a:endParaRPr>
                    </a:p>
                  </a:txBody>
                  <a:tcPr marL="0" marR="0" marT="3810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marL="735965" marR="749935">
                        <a:lnSpc>
                          <a:spcPct val="119400"/>
                        </a:lnSpc>
                        <a:spcBef>
                          <a:spcPts val="2010"/>
                        </a:spcBef>
                      </a:pPr>
                      <a:r>
                        <a:rPr sz="2450" dirty="0">
                          <a:solidFill>
                            <a:srgbClr val="454545"/>
                          </a:solidFill>
                          <a:latin typeface="Tahoma"/>
                          <a:cs typeface="Tahoma"/>
                        </a:rPr>
                        <a:t>Real-</a:t>
                      </a:r>
                      <a:r>
                        <a:rPr sz="2450" spc="-60" dirty="0">
                          <a:solidFill>
                            <a:srgbClr val="454545"/>
                          </a:solidFill>
                          <a:latin typeface="Tahoma"/>
                          <a:cs typeface="Tahoma"/>
                        </a:rPr>
                        <a:t>T</a:t>
                      </a:r>
                      <a:r>
                        <a:rPr sz="2450" dirty="0">
                          <a:solidFill>
                            <a:srgbClr val="454545"/>
                          </a:solidFill>
                          <a:latin typeface="Tahoma"/>
                          <a:cs typeface="Tahoma"/>
                        </a:rPr>
                        <a:t>ime</a:t>
                      </a:r>
                      <a:r>
                        <a:rPr sz="2450" spc="-114" dirty="0">
                          <a:solidFill>
                            <a:srgbClr val="454545"/>
                          </a:solidFill>
                          <a:latin typeface="Tahoma"/>
                          <a:cs typeface="Tahoma"/>
                        </a:rPr>
                        <a:t> </a:t>
                      </a:r>
                      <a:r>
                        <a:rPr sz="2450" dirty="0">
                          <a:solidFill>
                            <a:srgbClr val="454545"/>
                          </a:solidFill>
                          <a:latin typeface="Tahoma"/>
                          <a:cs typeface="Tahoma"/>
                        </a:rPr>
                        <a:t>Usage</a:t>
                      </a:r>
                      <a:r>
                        <a:rPr sz="2450" spc="-114" dirty="0">
                          <a:solidFill>
                            <a:srgbClr val="454545"/>
                          </a:solidFill>
                          <a:latin typeface="Tahoma"/>
                          <a:cs typeface="Tahoma"/>
                        </a:rPr>
                        <a:t> </a:t>
                      </a:r>
                      <a:r>
                        <a:rPr sz="2450" dirty="0">
                          <a:solidFill>
                            <a:srgbClr val="454545"/>
                          </a:solidFill>
                          <a:latin typeface="Tahoma"/>
                          <a:cs typeface="Tahoma"/>
                        </a:rPr>
                        <a:t>:</a:t>
                      </a:r>
                      <a:r>
                        <a:rPr sz="2450" spc="-114" dirty="0">
                          <a:solidFill>
                            <a:srgbClr val="454545"/>
                          </a:solidFill>
                          <a:latin typeface="Tahoma"/>
                          <a:cs typeface="Tahoma"/>
                        </a:rPr>
                        <a:t> </a:t>
                      </a:r>
                      <a:r>
                        <a:rPr sz="2400" dirty="0">
                          <a:solidFill>
                            <a:srgbClr val="454545"/>
                          </a:solidFill>
                          <a:latin typeface="Trebuchet MS"/>
                          <a:cs typeface="Trebuchet MS"/>
                        </a:rPr>
                        <a:t>Used</a:t>
                      </a:r>
                      <a:r>
                        <a:rPr sz="2400" spc="15" dirty="0">
                          <a:solidFill>
                            <a:srgbClr val="454545"/>
                          </a:solidFill>
                          <a:latin typeface="Trebuchet MS"/>
                          <a:cs typeface="Trebuchet MS"/>
                        </a:rPr>
                        <a:t> </a:t>
                      </a:r>
                      <a:r>
                        <a:rPr sz="2400" dirty="0">
                          <a:solidFill>
                            <a:srgbClr val="454545"/>
                          </a:solidFill>
                          <a:latin typeface="Trebuchet MS"/>
                          <a:cs typeface="Trebuchet MS"/>
                        </a:rPr>
                        <a:t>for  </a:t>
                      </a:r>
                      <a:r>
                        <a:rPr sz="2400" spc="-50" dirty="0">
                          <a:solidFill>
                            <a:srgbClr val="454545"/>
                          </a:solidFill>
                          <a:latin typeface="Trebuchet MS"/>
                          <a:cs typeface="Trebuchet MS"/>
                        </a:rPr>
                        <a:t>pre-training</a:t>
                      </a:r>
                      <a:r>
                        <a:rPr sz="2400" spc="10" dirty="0">
                          <a:solidFill>
                            <a:srgbClr val="454545"/>
                          </a:solidFill>
                          <a:latin typeface="Trebuchet MS"/>
                          <a:cs typeface="Trebuchet MS"/>
                        </a:rPr>
                        <a:t> </a:t>
                      </a:r>
                      <a:r>
                        <a:rPr sz="2400" spc="-10" dirty="0">
                          <a:solidFill>
                            <a:srgbClr val="454545"/>
                          </a:solidFill>
                          <a:latin typeface="Trebuchet MS"/>
                          <a:cs typeface="Trebuchet MS"/>
                        </a:rPr>
                        <a:t>or</a:t>
                      </a:r>
                      <a:r>
                        <a:rPr sz="2400" spc="15" dirty="0">
                          <a:solidFill>
                            <a:srgbClr val="454545"/>
                          </a:solidFill>
                          <a:latin typeface="Trebuchet MS"/>
                          <a:cs typeface="Trebuchet MS"/>
                        </a:rPr>
                        <a:t> </a:t>
                      </a:r>
                      <a:r>
                        <a:rPr sz="2400" spc="-10" dirty="0">
                          <a:solidFill>
                            <a:srgbClr val="454545"/>
                          </a:solidFill>
                          <a:latin typeface="Trebuchet MS"/>
                          <a:cs typeface="Trebuchet MS"/>
                        </a:rPr>
                        <a:t>dataset </a:t>
                      </a:r>
                      <a:r>
                        <a:rPr sz="2400" spc="-5" dirty="0">
                          <a:solidFill>
                            <a:srgbClr val="454545"/>
                          </a:solidFill>
                          <a:latin typeface="Trebuchet MS"/>
                          <a:cs typeface="Trebuchet MS"/>
                        </a:rPr>
                        <a:t> </a:t>
                      </a:r>
                      <a:r>
                        <a:rPr sz="2400" spc="-75" dirty="0">
                          <a:solidFill>
                            <a:srgbClr val="454545"/>
                          </a:solidFill>
                          <a:latin typeface="Trebuchet MS"/>
                          <a:cs typeface="Trebuchet MS"/>
                        </a:rPr>
                        <a:t>creation,</a:t>
                      </a:r>
                      <a:r>
                        <a:rPr sz="2400" spc="10" dirty="0">
                          <a:solidFill>
                            <a:srgbClr val="454545"/>
                          </a:solidFill>
                          <a:latin typeface="Trebuchet MS"/>
                          <a:cs typeface="Trebuchet MS"/>
                        </a:rPr>
                        <a:t> </a:t>
                      </a:r>
                      <a:r>
                        <a:rPr sz="2400" spc="-40" dirty="0">
                          <a:solidFill>
                            <a:srgbClr val="454545"/>
                          </a:solidFill>
                          <a:latin typeface="Trebuchet MS"/>
                          <a:cs typeface="Trebuchet MS"/>
                        </a:rPr>
                        <a:t>not</a:t>
                      </a:r>
                      <a:r>
                        <a:rPr sz="2400" spc="10" dirty="0">
                          <a:solidFill>
                            <a:srgbClr val="454545"/>
                          </a:solidFill>
                          <a:latin typeface="Trebuchet MS"/>
                          <a:cs typeface="Trebuchet MS"/>
                        </a:rPr>
                        <a:t> </a:t>
                      </a:r>
                      <a:r>
                        <a:rPr sz="2400" spc="-110" dirty="0">
                          <a:solidFill>
                            <a:srgbClr val="454545"/>
                          </a:solidFill>
                          <a:latin typeface="Trebuchet MS"/>
                          <a:cs typeface="Trebuchet MS"/>
                        </a:rPr>
                        <a:t>real-time.</a:t>
                      </a:r>
                      <a:endParaRPr sz="2400" dirty="0">
                        <a:latin typeface="Trebuchet MS"/>
                        <a:cs typeface="Trebuchet MS"/>
                      </a:endParaRPr>
                    </a:p>
                  </a:txBody>
                  <a:tcPr marL="0" marR="0" marT="25527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3640464" y="62514"/>
            <a:ext cx="10140950" cy="532130"/>
          </a:xfrm>
          <a:prstGeom prst="rect">
            <a:avLst/>
          </a:prstGeom>
        </p:spPr>
        <p:txBody>
          <a:bodyPr vert="horz" wrap="square" lIns="0" tIns="15875" rIns="0" bIns="0" rtlCol="0">
            <a:spAutoFit/>
          </a:bodyPr>
          <a:lstStyle/>
          <a:p>
            <a:pPr marL="12700">
              <a:lnSpc>
                <a:spcPct val="100000"/>
              </a:lnSpc>
              <a:spcBef>
                <a:spcPts val="125"/>
              </a:spcBef>
            </a:pPr>
            <a:r>
              <a:rPr sz="3300" spc="175" dirty="0"/>
              <a:t>Comparison</a:t>
            </a:r>
            <a:r>
              <a:rPr sz="3300" spc="-140" dirty="0"/>
              <a:t> </a:t>
            </a:r>
            <a:r>
              <a:rPr sz="3300" spc="145" dirty="0"/>
              <a:t>of</a:t>
            </a:r>
            <a:r>
              <a:rPr sz="3300" spc="-135" dirty="0"/>
              <a:t> </a:t>
            </a:r>
            <a:r>
              <a:rPr sz="3300" spc="254" dirty="0"/>
              <a:t>CNN,</a:t>
            </a:r>
            <a:r>
              <a:rPr sz="3300" spc="-140" dirty="0"/>
              <a:t> </a:t>
            </a:r>
            <a:r>
              <a:rPr sz="3300" spc="240" dirty="0"/>
              <a:t>KNN,</a:t>
            </a:r>
            <a:r>
              <a:rPr sz="3300" spc="-135" dirty="0"/>
              <a:t> </a:t>
            </a:r>
            <a:r>
              <a:rPr sz="3300" spc="155" dirty="0"/>
              <a:t>and</a:t>
            </a:r>
            <a:r>
              <a:rPr sz="3300" spc="-140" dirty="0"/>
              <a:t> </a:t>
            </a:r>
            <a:r>
              <a:rPr sz="3300" spc="160" dirty="0"/>
              <a:t>Image</a:t>
            </a:r>
            <a:r>
              <a:rPr sz="3300" spc="-135" dirty="0"/>
              <a:t> </a:t>
            </a:r>
            <a:r>
              <a:rPr sz="3300" spc="185" dirty="0"/>
              <a:t>Generators</a:t>
            </a:r>
            <a:r>
              <a:rPr sz="3300" spc="-140" dirty="0"/>
              <a:t> </a:t>
            </a:r>
            <a:r>
              <a:rPr sz="3300" spc="-195" dirty="0">
                <a:latin typeface="Microsoft Sans Serif"/>
                <a:cs typeface="Microsoft Sans Serif"/>
              </a:rPr>
              <a:t>:</a:t>
            </a:r>
            <a:endParaRPr sz="3300">
              <a:latin typeface="Microsoft Sans Serif"/>
              <a:cs typeface="Microsoft Sans Serif"/>
            </a:endParaRPr>
          </a:p>
        </p:txBody>
      </p:sp>
      <p:sp>
        <p:nvSpPr>
          <p:cNvPr id="4" name="object 4"/>
          <p:cNvSpPr/>
          <p:nvPr/>
        </p:nvSpPr>
        <p:spPr>
          <a:xfrm>
            <a:off x="3644662" y="758604"/>
            <a:ext cx="10125075" cy="0"/>
          </a:xfrm>
          <a:custGeom>
            <a:avLst/>
            <a:gdLst/>
            <a:ahLst/>
            <a:cxnLst/>
            <a:rect l="l" t="t" r="r" b="b"/>
            <a:pathLst>
              <a:path w="10125075">
                <a:moveTo>
                  <a:pt x="0" y="0"/>
                </a:moveTo>
                <a:lnTo>
                  <a:pt x="10125074" y="0"/>
                </a:lnTo>
              </a:path>
            </a:pathLst>
          </a:custGeom>
          <a:ln w="38099">
            <a:solidFill>
              <a:srgbClr val="454545"/>
            </a:solidFill>
          </a:ln>
        </p:spPr>
        <p:txBody>
          <a:bodyPr wrap="square" lIns="0" tIns="0" rIns="0" bIns="0" rtlCol="0"/>
          <a:lstStyle/>
          <a:p>
            <a:endParaRPr/>
          </a:p>
        </p:txBody>
      </p:sp>
      <p:sp>
        <p:nvSpPr>
          <p:cNvPr id="5" name="object 5"/>
          <p:cNvSpPr/>
          <p:nvPr/>
        </p:nvSpPr>
        <p:spPr>
          <a:xfrm>
            <a:off x="17299607" y="0"/>
            <a:ext cx="988694" cy="1355090"/>
          </a:xfrm>
          <a:custGeom>
            <a:avLst/>
            <a:gdLst/>
            <a:ahLst/>
            <a:cxnLst/>
            <a:rect l="l" t="t" r="r" b="b"/>
            <a:pathLst>
              <a:path w="988694" h="1355090">
                <a:moveTo>
                  <a:pt x="988392" y="1354499"/>
                </a:moveTo>
                <a:lnTo>
                  <a:pt x="944973" y="1351151"/>
                </a:lnTo>
                <a:lnTo>
                  <a:pt x="906665" y="1346664"/>
                </a:lnTo>
                <a:lnTo>
                  <a:pt x="868545" y="1340770"/>
                </a:lnTo>
                <a:lnTo>
                  <a:pt x="830669" y="1333477"/>
                </a:lnTo>
                <a:lnTo>
                  <a:pt x="793088" y="1324796"/>
                </a:lnTo>
                <a:lnTo>
                  <a:pt x="755852" y="1314737"/>
                </a:lnTo>
                <a:lnTo>
                  <a:pt x="719011" y="1303314"/>
                </a:lnTo>
                <a:lnTo>
                  <a:pt x="682614" y="1290542"/>
                </a:lnTo>
                <a:lnTo>
                  <a:pt x="646714" y="1276440"/>
                </a:lnTo>
                <a:lnTo>
                  <a:pt x="611357" y="1261027"/>
                </a:lnTo>
                <a:lnTo>
                  <a:pt x="576590" y="1244322"/>
                </a:lnTo>
                <a:lnTo>
                  <a:pt x="542462" y="1226348"/>
                </a:lnTo>
                <a:lnTo>
                  <a:pt x="509019" y="1207131"/>
                </a:lnTo>
                <a:lnTo>
                  <a:pt x="476307" y="1186696"/>
                </a:lnTo>
                <a:lnTo>
                  <a:pt x="444367" y="1165070"/>
                </a:lnTo>
                <a:lnTo>
                  <a:pt x="413246" y="1142283"/>
                </a:lnTo>
                <a:lnTo>
                  <a:pt x="382985" y="1118367"/>
                </a:lnTo>
                <a:lnTo>
                  <a:pt x="353625" y="1093354"/>
                </a:lnTo>
                <a:lnTo>
                  <a:pt x="325204" y="1067275"/>
                </a:lnTo>
                <a:lnTo>
                  <a:pt x="297763" y="1040169"/>
                </a:lnTo>
                <a:lnTo>
                  <a:pt x="271339" y="1012071"/>
                </a:lnTo>
                <a:lnTo>
                  <a:pt x="245967" y="983021"/>
                </a:lnTo>
                <a:lnTo>
                  <a:pt x="221681" y="953055"/>
                </a:lnTo>
                <a:lnTo>
                  <a:pt x="198513" y="922215"/>
                </a:lnTo>
                <a:lnTo>
                  <a:pt x="176498" y="890544"/>
                </a:lnTo>
                <a:lnTo>
                  <a:pt x="155664" y="858085"/>
                </a:lnTo>
                <a:lnTo>
                  <a:pt x="136037" y="824880"/>
                </a:lnTo>
                <a:lnTo>
                  <a:pt x="117646" y="790974"/>
                </a:lnTo>
                <a:lnTo>
                  <a:pt x="100516" y="756417"/>
                </a:lnTo>
                <a:lnTo>
                  <a:pt x="84669" y="721252"/>
                </a:lnTo>
                <a:lnTo>
                  <a:pt x="70127" y="685526"/>
                </a:lnTo>
                <a:lnTo>
                  <a:pt x="56910" y="649289"/>
                </a:lnTo>
                <a:lnTo>
                  <a:pt x="45036" y="612591"/>
                </a:lnTo>
                <a:lnTo>
                  <a:pt x="34521" y="575482"/>
                </a:lnTo>
                <a:lnTo>
                  <a:pt x="25379" y="538009"/>
                </a:lnTo>
                <a:lnTo>
                  <a:pt x="17622" y="500225"/>
                </a:lnTo>
                <a:lnTo>
                  <a:pt x="11261" y="462183"/>
                </a:lnTo>
                <a:lnTo>
                  <a:pt x="6305" y="423932"/>
                </a:lnTo>
                <a:lnTo>
                  <a:pt x="2759" y="385523"/>
                </a:lnTo>
                <a:lnTo>
                  <a:pt x="631" y="347010"/>
                </a:lnTo>
                <a:lnTo>
                  <a:pt x="0" y="321304"/>
                </a:lnTo>
                <a:lnTo>
                  <a:pt x="0" y="295587"/>
                </a:lnTo>
                <a:lnTo>
                  <a:pt x="1183" y="257035"/>
                </a:lnTo>
                <a:lnTo>
                  <a:pt x="3784" y="218553"/>
                </a:lnTo>
                <a:lnTo>
                  <a:pt x="7800" y="180190"/>
                </a:lnTo>
                <a:lnTo>
                  <a:pt x="13226" y="142001"/>
                </a:lnTo>
                <a:lnTo>
                  <a:pt x="20053" y="104040"/>
                </a:lnTo>
                <a:lnTo>
                  <a:pt x="28273" y="66356"/>
                </a:lnTo>
                <a:lnTo>
                  <a:pt x="37874" y="28998"/>
                </a:lnTo>
                <a:lnTo>
                  <a:pt x="46370" y="0"/>
                </a:lnTo>
                <a:lnTo>
                  <a:pt x="988392" y="0"/>
                </a:lnTo>
                <a:lnTo>
                  <a:pt x="988392" y="1354499"/>
                </a:lnTo>
                <a:close/>
              </a:path>
            </a:pathLst>
          </a:custGeom>
          <a:solidFill>
            <a:srgbClr val="454545"/>
          </a:solidFill>
        </p:spPr>
        <p:txBody>
          <a:bodyPr wrap="square" lIns="0" tIns="0" rIns="0" bIns="0" rtlCol="0"/>
          <a:lstStyle/>
          <a:p>
            <a:endParaRPr/>
          </a:p>
        </p:txBody>
      </p:sp>
      <p:sp>
        <p:nvSpPr>
          <p:cNvPr id="7" name="object 7"/>
          <p:cNvSpPr/>
          <p:nvPr/>
        </p:nvSpPr>
        <p:spPr>
          <a:xfrm>
            <a:off x="0" y="8890054"/>
            <a:ext cx="738505" cy="1397000"/>
          </a:xfrm>
          <a:custGeom>
            <a:avLst/>
            <a:gdLst/>
            <a:ahLst/>
            <a:cxnLst/>
            <a:rect l="l" t="t" r="r" b="b"/>
            <a:pathLst>
              <a:path w="738505" h="1397000">
                <a:moveTo>
                  <a:pt x="79815" y="1396945"/>
                </a:moveTo>
                <a:lnTo>
                  <a:pt x="0" y="1396945"/>
                </a:lnTo>
                <a:lnTo>
                  <a:pt x="0" y="0"/>
                </a:lnTo>
                <a:lnTo>
                  <a:pt x="738380" y="738380"/>
                </a:lnTo>
                <a:lnTo>
                  <a:pt x="79815" y="1396945"/>
                </a:lnTo>
                <a:close/>
              </a:path>
            </a:pathLst>
          </a:custGeom>
          <a:solidFill>
            <a:srgbClr val="454545"/>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800" y="2025405"/>
            <a:ext cx="15380969" cy="6159500"/>
          </a:xfrm>
          <a:prstGeom prst="rect">
            <a:avLst/>
          </a:prstGeom>
        </p:spPr>
        <p:txBody>
          <a:bodyPr vert="horz" wrap="square" lIns="0" tIns="12065" rIns="0" bIns="0" rtlCol="0">
            <a:spAutoFit/>
          </a:bodyPr>
          <a:lstStyle/>
          <a:p>
            <a:pPr marL="12700" marR="5080">
              <a:lnSpc>
                <a:spcPct val="119800"/>
              </a:lnSpc>
              <a:spcBef>
                <a:spcPts val="95"/>
              </a:spcBef>
            </a:pPr>
            <a:r>
              <a:rPr sz="2400" spc="-15" dirty="0">
                <a:solidFill>
                  <a:srgbClr val="454545"/>
                </a:solidFill>
                <a:latin typeface="Trebuchet MS"/>
                <a:cs typeface="Trebuchet MS"/>
              </a:rPr>
              <a:t>The</a:t>
            </a:r>
            <a:r>
              <a:rPr sz="2400" spc="20" dirty="0">
                <a:solidFill>
                  <a:srgbClr val="454545"/>
                </a:solidFill>
                <a:latin typeface="Trebuchet MS"/>
                <a:cs typeface="Trebuchet MS"/>
              </a:rPr>
              <a:t> </a:t>
            </a:r>
            <a:r>
              <a:rPr sz="2400" spc="-40" dirty="0">
                <a:solidFill>
                  <a:srgbClr val="454545"/>
                </a:solidFill>
                <a:latin typeface="Trebuchet MS"/>
                <a:cs typeface="Trebuchet MS"/>
              </a:rPr>
              <a:t>project</a:t>
            </a:r>
            <a:r>
              <a:rPr sz="2400" spc="25" dirty="0">
                <a:solidFill>
                  <a:srgbClr val="454545"/>
                </a:solidFill>
                <a:latin typeface="Trebuchet MS"/>
                <a:cs typeface="Trebuchet MS"/>
              </a:rPr>
              <a:t> </a:t>
            </a:r>
            <a:r>
              <a:rPr sz="2400" spc="85" dirty="0">
                <a:solidFill>
                  <a:srgbClr val="454545"/>
                </a:solidFill>
                <a:latin typeface="Trebuchet MS"/>
                <a:cs typeface="Trebuchet MS"/>
              </a:rPr>
              <a:t>encompasses</a:t>
            </a:r>
            <a:r>
              <a:rPr sz="2400" spc="25" dirty="0">
                <a:solidFill>
                  <a:srgbClr val="454545"/>
                </a:solidFill>
                <a:latin typeface="Trebuchet MS"/>
                <a:cs typeface="Trebuchet MS"/>
              </a:rPr>
              <a:t> </a:t>
            </a:r>
            <a:r>
              <a:rPr sz="2400" spc="-45" dirty="0">
                <a:solidFill>
                  <a:srgbClr val="454545"/>
                </a:solidFill>
                <a:latin typeface="Trebuchet MS"/>
                <a:cs typeface="Trebuchet MS"/>
              </a:rPr>
              <a:t>the</a:t>
            </a:r>
            <a:r>
              <a:rPr sz="2400" spc="25" dirty="0">
                <a:solidFill>
                  <a:srgbClr val="454545"/>
                </a:solidFill>
                <a:latin typeface="Trebuchet MS"/>
                <a:cs typeface="Trebuchet MS"/>
              </a:rPr>
              <a:t> </a:t>
            </a:r>
            <a:r>
              <a:rPr sz="2400" spc="-15" dirty="0">
                <a:solidFill>
                  <a:srgbClr val="454545"/>
                </a:solidFill>
                <a:latin typeface="Trebuchet MS"/>
                <a:cs typeface="Trebuchet MS"/>
              </a:rPr>
              <a:t>development</a:t>
            </a:r>
            <a:r>
              <a:rPr sz="2400" spc="25" dirty="0">
                <a:solidFill>
                  <a:srgbClr val="454545"/>
                </a:solidFill>
                <a:latin typeface="Trebuchet MS"/>
                <a:cs typeface="Trebuchet MS"/>
              </a:rPr>
              <a:t> </a:t>
            </a:r>
            <a:r>
              <a:rPr sz="2400" spc="-30" dirty="0">
                <a:solidFill>
                  <a:srgbClr val="454545"/>
                </a:solidFill>
                <a:latin typeface="Trebuchet MS"/>
                <a:cs typeface="Trebuchet MS"/>
              </a:rPr>
              <a:t>of</a:t>
            </a:r>
            <a:r>
              <a:rPr sz="2400" spc="20" dirty="0">
                <a:solidFill>
                  <a:srgbClr val="454545"/>
                </a:solidFill>
                <a:latin typeface="Trebuchet MS"/>
                <a:cs typeface="Trebuchet MS"/>
              </a:rPr>
              <a:t> </a:t>
            </a:r>
            <a:r>
              <a:rPr sz="2400" spc="-25" dirty="0">
                <a:solidFill>
                  <a:srgbClr val="454545"/>
                </a:solidFill>
                <a:latin typeface="Trebuchet MS"/>
                <a:cs typeface="Trebuchet MS"/>
              </a:rPr>
              <a:t>a</a:t>
            </a:r>
            <a:r>
              <a:rPr sz="2400" spc="25" dirty="0">
                <a:solidFill>
                  <a:srgbClr val="454545"/>
                </a:solidFill>
                <a:latin typeface="Trebuchet MS"/>
                <a:cs typeface="Trebuchet MS"/>
              </a:rPr>
              <a:t> </a:t>
            </a:r>
            <a:r>
              <a:rPr sz="2400" spc="-55" dirty="0">
                <a:solidFill>
                  <a:srgbClr val="454545"/>
                </a:solidFill>
                <a:latin typeface="Trebuchet MS"/>
                <a:cs typeface="Trebuchet MS"/>
              </a:rPr>
              <a:t>mobile</a:t>
            </a:r>
            <a:r>
              <a:rPr sz="2400" spc="20" dirty="0">
                <a:solidFill>
                  <a:srgbClr val="454545"/>
                </a:solidFill>
                <a:latin typeface="Trebuchet MS"/>
                <a:cs typeface="Trebuchet MS"/>
              </a:rPr>
              <a:t> </a:t>
            </a:r>
            <a:r>
              <a:rPr sz="2400" spc="-20" dirty="0">
                <a:solidFill>
                  <a:srgbClr val="454545"/>
                </a:solidFill>
                <a:latin typeface="Trebuchet MS"/>
                <a:cs typeface="Trebuchet MS"/>
              </a:rPr>
              <a:t>website</a:t>
            </a:r>
            <a:r>
              <a:rPr sz="2400" spc="25" dirty="0">
                <a:solidFill>
                  <a:srgbClr val="454545"/>
                </a:solidFill>
                <a:latin typeface="Trebuchet MS"/>
                <a:cs typeface="Trebuchet MS"/>
              </a:rPr>
              <a:t> </a:t>
            </a:r>
            <a:r>
              <a:rPr sz="2400" spc="-20" dirty="0">
                <a:solidFill>
                  <a:srgbClr val="454545"/>
                </a:solidFill>
                <a:latin typeface="Trebuchet MS"/>
                <a:cs typeface="Trebuchet MS"/>
              </a:rPr>
              <a:t>along</a:t>
            </a:r>
            <a:r>
              <a:rPr sz="2400" spc="25" dirty="0">
                <a:solidFill>
                  <a:srgbClr val="454545"/>
                </a:solidFill>
                <a:latin typeface="Trebuchet MS"/>
                <a:cs typeface="Trebuchet MS"/>
              </a:rPr>
              <a:t> </a:t>
            </a:r>
            <a:r>
              <a:rPr sz="2400" spc="-95" dirty="0">
                <a:solidFill>
                  <a:srgbClr val="454545"/>
                </a:solidFill>
                <a:latin typeface="Trebuchet MS"/>
                <a:cs typeface="Trebuchet MS"/>
              </a:rPr>
              <a:t>with</a:t>
            </a:r>
            <a:r>
              <a:rPr sz="2400" spc="15" dirty="0">
                <a:solidFill>
                  <a:srgbClr val="454545"/>
                </a:solidFill>
                <a:latin typeface="Trebuchet MS"/>
                <a:cs typeface="Trebuchet MS"/>
              </a:rPr>
              <a:t> </a:t>
            </a:r>
            <a:r>
              <a:rPr sz="2400" spc="-45" dirty="0">
                <a:solidFill>
                  <a:srgbClr val="454545"/>
                </a:solidFill>
                <a:latin typeface="Trebuchet MS"/>
                <a:cs typeface="Trebuchet MS"/>
              </a:rPr>
              <a:t>the</a:t>
            </a:r>
            <a:r>
              <a:rPr sz="2400" spc="20" dirty="0">
                <a:solidFill>
                  <a:srgbClr val="454545"/>
                </a:solidFill>
                <a:latin typeface="Trebuchet MS"/>
                <a:cs typeface="Trebuchet MS"/>
              </a:rPr>
              <a:t> </a:t>
            </a:r>
            <a:r>
              <a:rPr sz="2400" spc="65" dirty="0">
                <a:solidFill>
                  <a:srgbClr val="454545"/>
                </a:solidFill>
                <a:latin typeface="Trebuchet MS"/>
                <a:cs typeface="Trebuchet MS"/>
              </a:rPr>
              <a:t>necessary</a:t>
            </a:r>
            <a:r>
              <a:rPr sz="2400" spc="25" dirty="0">
                <a:solidFill>
                  <a:srgbClr val="454545"/>
                </a:solidFill>
                <a:latin typeface="Trebuchet MS"/>
                <a:cs typeface="Trebuchet MS"/>
              </a:rPr>
              <a:t> </a:t>
            </a:r>
            <a:r>
              <a:rPr sz="2400" spc="45" dirty="0">
                <a:solidFill>
                  <a:srgbClr val="454545"/>
                </a:solidFill>
                <a:latin typeface="Trebuchet MS"/>
                <a:cs typeface="Trebuchet MS"/>
              </a:rPr>
              <a:t>backend</a:t>
            </a:r>
            <a:r>
              <a:rPr sz="2400" spc="25" dirty="0">
                <a:solidFill>
                  <a:srgbClr val="454545"/>
                </a:solidFill>
                <a:latin typeface="Trebuchet MS"/>
                <a:cs typeface="Trebuchet MS"/>
              </a:rPr>
              <a:t> </a:t>
            </a:r>
            <a:r>
              <a:rPr sz="2400" spc="-45" dirty="0">
                <a:solidFill>
                  <a:srgbClr val="454545"/>
                </a:solidFill>
                <a:latin typeface="Trebuchet MS"/>
                <a:cs typeface="Trebuchet MS"/>
              </a:rPr>
              <a:t>infrastructure </a:t>
            </a:r>
            <a:r>
              <a:rPr sz="2400" spc="-710" dirty="0">
                <a:solidFill>
                  <a:srgbClr val="454545"/>
                </a:solidFill>
                <a:latin typeface="Trebuchet MS"/>
                <a:cs typeface="Trebuchet MS"/>
              </a:rPr>
              <a:t> </a:t>
            </a:r>
            <a:r>
              <a:rPr sz="2400" spc="-80" dirty="0">
                <a:solidFill>
                  <a:srgbClr val="454545"/>
                </a:solidFill>
                <a:latin typeface="Trebuchet MS"/>
                <a:cs typeface="Trebuchet MS"/>
              </a:rPr>
              <a:t>to</a:t>
            </a:r>
            <a:r>
              <a:rPr sz="2400" spc="15" dirty="0">
                <a:solidFill>
                  <a:srgbClr val="454545"/>
                </a:solidFill>
                <a:latin typeface="Trebuchet MS"/>
                <a:cs typeface="Trebuchet MS"/>
              </a:rPr>
              <a:t> </a:t>
            </a:r>
            <a:r>
              <a:rPr sz="2400" spc="-55" dirty="0">
                <a:solidFill>
                  <a:srgbClr val="454545"/>
                </a:solidFill>
                <a:latin typeface="Trebuchet MS"/>
                <a:cs typeface="Trebuchet MS"/>
              </a:rPr>
              <a:t>aid</a:t>
            </a:r>
            <a:r>
              <a:rPr sz="2400" spc="20" dirty="0">
                <a:solidFill>
                  <a:srgbClr val="454545"/>
                </a:solidFill>
                <a:latin typeface="Trebuchet MS"/>
                <a:cs typeface="Trebuchet MS"/>
              </a:rPr>
              <a:t> </a:t>
            </a:r>
            <a:r>
              <a:rPr sz="2400" spc="-10" dirty="0">
                <a:solidFill>
                  <a:srgbClr val="454545"/>
                </a:solidFill>
                <a:latin typeface="Trebuchet MS"/>
                <a:cs typeface="Trebuchet MS"/>
              </a:rPr>
              <a:t>farmers</a:t>
            </a:r>
            <a:r>
              <a:rPr sz="2400" spc="15" dirty="0">
                <a:solidFill>
                  <a:srgbClr val="454545"/>
                </a:solidFill>
                <a:latin typeface="Trebuchet MS"/>
                <a:cs typeface="Trebuchet MS"/>
              </a:rPr>
              <a:t> </a:t>
            </a:r>
            <a:r>
              <a:rPr sz="2400" spc="-114" dirty="0">
                <a:solidFill>
                  <a:srgbClr val="454545"/>
                </a:solidFill>
                <a:latin typeface="Trebuchet MS"/>
                <a:cs typeface="Trebuchet MS"/>
              </a:rPr>
              <a:t>in</a:t>
            </a:r>
            <a:r>
              <a:rPr sz="2400" spc="20" dirty="0">
                <a:solidFill>
                  <a:srgbClr val="454545"/>
                </a:solidFill>
                <a:latin typeface="Trebuchet MS"/>
                <a:cs typeface="Trebuchet MS"/>
              </a:rPr>
              <a:t> </a:t>
            </a:r>
            <a:r>
              <a:rPr sz="2400" spc="-55" dirty="0">
                <a:solidFill>
                  <a:srgbClr val="454545"/>
                </a:solidFill>
                <a:latin typeface="Trebuchet MS"/>
                <a:cs typeface="Trebuchet MS"/>
              </a:rPr>
              <a:t>identifying</a:t>
            </a:r>
            <a:r>
              <a:rPr sz="2400" spc="20" dirty="0">
                <a:solidFill>
                  <a:srgbClr val="454545"/>
                </a:solidFill>
                <a:latin typeface="Trebuchet MS"/>
                <a:cs typeface="Trebuchet MS"/>
              </a:rPr>
              <a:t> </a:t>
            </a:r>
            <a:r>
              <a:rPr sz="2400" spc="65" dirty="0">
                <a:solidFill>
                  <a:srgbClr val="454545"/>
                </a:solidFill>
                <a:latin typeface="Trebuchet MS"/>
                <a:cs typeface="Trebuchet MS"/>
              </a:rPr>
              <a:t>diseases</a:t>
            </a:r>
            <a:r>
              <a:rPr sz="2400" spc="10" dirty="0">
                <a:solidFill>
                  <a:srgbClr val="454545"/>
                </a:solidFill>
                <a:latin typeface="Trebuchet MS"/>
                <a:cs typeface="Trebuchet MS"/>
              </a:rPr>
              <a:t> </a:t>
            </a:r>
            <a:r>
              <a:rPr sz="2400" spc="-35" dirty="0">
                <a:solidFill>
                  <a:srgbClr val="454545"/>
                </a:solidFill>
                <a:latin typeface="Trebuchet MS"/>
                <a:cs typeface="Trebuchet MS"/>
              </a:rPr>
              <a:t>affecting</a:t>
            </a:r>
            <a:r>
              <a:rPr sz="2400" spc="15" dirty="0">
                <a:solidFill>
                  <a:srgbClr val="454545"/>
                </a:solidFill>
                <a:latin typeface="Trebuchet MS"/>
                <a:cs typeface="Trebuchet MS"/>
              </a:rPr>
              <a:t> </a:t>
            </a:r>
            <a:r>
              <a:rPr sz="2400" spc="-40" dirty="0">
                <a:solidFill>
                  <a:srgbClr val="454545"/>
                </a:solidFill>
                <a:latin typeface="Trebuchet MS"/>
                <a:cs typeface="Trebuchet MS"/>
              </a:rPr>
              <a:t>potato</a:t>
            </a:r>
            <a:r>
              <a:rPr sz="2400" spc="15" dirty="0">
                <a:solidFill>
                  <a:srgbClr val="454545"/>
                </a:solidFill>
                <a:latin typeface="Trebuchet MS"/>
                <a:cs typeface="Trebuchet MS"/>
              </a:rPr>
              <a:t> </a:t>
            </a:r>
            <a:r>
              <a:rPr sz="2400" spc="-85" dirty="0">
                <a:solidFill>
                  <a:srgbClr val="454545"/>
                </a:solidFill>
                <a:latin typeface="Trebuchet MS"/>
                <a:cs typeface="Trebuchet MS"/>
              </a:rPr>
              <a:t>plants.</a:t>
            </a:r>
            <a:r>
              <a:rPr sz="2400" spc="20" dirty="0">
                <a:solidFill>
                  <a:srgbClr val="454545"/>
                </a:solidFill>
                <a:latin typeface="Trebuchet MS"/>
                <a:cs typeface="Trebuchet MS"/>
              </a:rPr>
              <a:t> </a:t>
            </a:r>
            <a:r>
              <a:rPr sz="2400" spc="65" dirty="0">
                <a:solidFill>
                  <a:srgbClr val="454545"/>
                </a:solidFill>
                <a:latin typeface="Trebuchet MS"/>
                <a:cs typeface="Trebuchet MS"/>
              </a:rPr>
              <a:t>Key</a:t>
            </a:r>
            <a:r>
              <a:rPr sz="2400" spc="15" dirty="0">
                <a:solidFill>
                  <a:srgbClr val="454545"/>
                </a:solidFill>
                <a:latin typeface="Trebuchet MS"/>
                <a:cs typeface="Trebuchet MS"/>
              </a:rPr>
              <a:t> </a:t>
            </a:r>
            <a:r>
              <a:rPr sz="2400" spc="40" dirty="0">
                <a:solidFill>
                  <a:srgbClr val="454545"/>
                </a:solidFill>
                <a:latin typeface="Trebuchet MS"/>
                <a:cs typeface="Trebuchet MS"/>
              </a:rPr>
              <a:t>components</a:t>
            </a:r>
            <a:r>
              <a:rPr sz="2400" spc="10" dirty="0">
                <a:solidFill>
                  <a:srgbClr val="454545"/>
                </a:solidFill>
                <a:latin typeface="Trebuchet MS"/>
                <a:cs typeface="Trebuchet MS"/>
              </a:rPr>
              <a:t> </a:t>
            </a:r>
            <a:r>
              <a:rPr sz="2400" spc="-30" dirty="0">
                <a:solidFill>
                  <a:srgbClr val="454545"/>
                </a:solidFill>
                <a:latin typeface="Trebuchet MS"/>
                <a:cs typeface="Trebuchet MS"/>
              </a:rPr>
              <a:t>of</a:t>
            </a:r>
            <a:r>
              <a:rPr sz="2400" spc="20" dirty="0">
                <a:solidFill>
                  <a:srgbClr val="454545"/>
                </a:solidFill>
                <a:latin typeface="Trebuchet MS"/>
                <a:cs typeface="Trebuchet MS"/>
              </a:rPr>
              <a:t> </a:t>
            </a:r>
            <a:r>
              <a:rPr sz="2400" spc="-45" dirty="0">
                <a:solidFill>
                  <a:srgbClr val="454545"/>
                </a:solidFill>
                <a:latin typeface="Trebuchet MS"/>
                <a:cs typeface="Trebuchet MS"/>
              </a:rPr>
              <a:t>the</a:t>
            </a:r>
            <a:r>
              <a:rPr sz="2400" spc="15" dirty="0">
                <a:solidFill>
                  <a:srgbClr val="454545"/>
                </a:solidFill>
                <a:latin typeface="Trebuchet MS"/>
                <a:cs typeface="Trebuchet MS"/>
              </a:rPr>
              <a:t> </a:t>
            </a:r>
            <a:r>
              <a:rPr sz="2400" spc="100" dirty="0">
                <a:solidFill>
                  <a:srgbClr val="454545"/>
                </a:solidFill>
                <a:latin typeface="Trebuchet MS"/>
                <a:cs typeface="Trebuchet MS"/>
              </a:rPr>
              <a:t>scope</a:t>
            </a:r>
            <a:r>
              <a:rPr sz="2400" spc="15" dirty="0">
                <a:solidFill>
                  <a:srgbClr val="454545"/>
                </a:solidFill>
                <a:latin typeface="Trebuchet MS"/>
                <a:cs typeface="Trebuchet MS"/>
              </a:rPr>
              <a:t> </a:t>
            </a:r>
            <a:r>
              <a:rPr sz="2400" spc="-75" dirty="0">
                <a:solidFill>
                  <a:srgbClr val="454545"/>
                </a:solidFill>
                <a:latin typeface="Trebuchet MS"/>
                <a:cs typeface="Trebuchet MS"/>
              </a:rPr>
              <a:t>include:</a:t>
            </a:r>
            <a:endParaRPr sz="2400" dirty="0">
              <a:latin typeface="Trebuchet MS"/>
              <a:cs typeface="Trebuchet MS"/>
            </a:endParaRPr>
          </a:p>
          <a:p>
            <a:pPr>
              <a:lnSpc>
                <a:spcPct val="100000"/>
              </a:lnSpc>
              <a:spcBef>
                <a:spcPts val="45"/>
              </a:spcBef>
            </a:pPr>
            <a:endParaRPr sz="2900" dirty="0">
              <a:latin typeface="Trebuchet MS"/>
              <a:cs typeface="Trebuchet MS"/>
            </a:endParaRPr>
          </a:p>
          <a:p>
            <a:pPr marL="12700" marR="706755">
              <a:lnSpc>
                <a:spcPct val="119000"/>
              </a:lnSpc>
            </a:pPr>
            <a:r>
              <a:rPr sz="2450" spc="135" dirty="0">
                <a:solidFill>
                  <a:srgbClr val="454545"/>
                </a:solidFill>
                <a:latin typeface="Tahoma"/>
                <a:cs typeface="Tahoma"/>
              </a:rPr>
              <a:t>Model</a:t>
            </a:r>
            <a:r>
              <a:rPr sz="2450" spc="-110" dirty="0">
                <a:solidFill>
                  <a:srgbClr val="454545"/>
                </a:solidFill>
                <a:latin typeface="Tahoma"/>
                <a:cs typeface="Tahoma"/>
              </a:rPr>
              <a:t> </a:t>
            </a:r>
            <a:r>
              <a:rPr sz="2450" spc="75" dirty="0">
                <a:solidFill>
                  <a:srgbClr val="454545"/>
                </a:solidFill>
                <a:latin typeface="Tahoma"/>
                <a:cs typeface="Tahoma"/>
              </a:rPr>
              <a:t>Development</a:t>
            </a:r>
            <a:r>
              <a:rPr sz="2450" spc="-110" dirty="0">
                <a:solidFill>
                  <a:srgbClr val="454545"/>
                </a:solidFill>
                <a:latin typeface="Tahoma"/>
                <a:cs typeface="Tahoma"/>
              </a:rPr>
              <a:t> </a:t>
            </a:r>
            <a:r>
              <a:rPr sz="2450" spc="-180" dirty="0">
                <a:solidFill>
                  <a:srgbClr val="454545"/>
                </a:solidFill>
                <a:latin typeface="Tahoma"/>
                <a:cs typeface="Tahoma"/>
              </a:rPr>
              <a:t>:</a:t>
            </a:r>
            <a:r>
              <a:rPr sz="2450" spc="-25" dirty="0">
                <a:solidFill>
                  <a:srgbClr val="454545"/>
                </a:solidFill>
                <a:latin typeface="Tahoma"/>
                <a:cs typeface="Tahoma"/>
              </a:rPr>
              <a:t> </a:t>
            </a:r>
            <a:r>
              <a:rPr sz="2400" spc="-5" dirty="0">
                <a:solidFill>
                  <a:srgbClr val="454545"/>
                </a:solidFill>
                <a:latin typeface="Trebuchet MS"/>
                <a:cs typeface="Trebuchet MS"/>
              </a:rPr>
              <a:t>Creating</a:t>
            </a:r>
            <a:r>
              <a:rPr sz="2400" spc="25" dirty="0">
                <a:solidFill>
                  <a:srgbClr val="454545"/>
                </a:solidFill>
                <a:latin typeface="Trebuchet MS"/>
                <a:cs typeface="Trebuchet MS"/>
              </a:rPr>
              <a:t> </a:t>
            </a:r>
            <a:r>
              <a:rPr sz="2400" spc="20" dirty="0">
                <a:solidFill>
                  <a:srgbClr val="454545"/>
                </a:solidFill>
                <a:latin typeface="Trebuchet MS"/>
                <a:cs typeface="Trebuchet MS"/>
              </a:rPr>
              <a:t>and </a:t>
            </a:r>
            <a:r>
              <a:rPr sz="2400" spc="-75" dirty="0">
                <a:solidFill>
                  <a:srgbClr val="454545"/>
                </a:solidFill>
                <a:latin typeface="Trebuchet MS"/>
                <a:cs typeface="Trebuchet MS"/>
              </a:rPr>
              <a:t>training</a:t>
            </a:r>
            <a:r>
              <a:rPr sz="2400" spc="25" dirty="0">
                <a:solidFill>
                  <a:srgbClr val="454545"/>
                </a:solidFill>
                <a:latin typeface="Trebuchet MS"/>
                <a:cs typeface="Trebuchet MS"/>
              </a:rPr>
              <a:t> </a:t>
            </a:r>
            <a:r>
              <a:rPr sz="2400" spc="-25" dirty="0">
                <a:solidFill>
                  <a:srgbClr val="454545"/>
                </a:solidFill>
                <a:latin typeface="Trebuchet MS"/>
                <a:cs typeface="Trebuchet MS"/>
              </a:rPr>
              <a:t>a</a:t>
            </a:r>
            <a:r>
              <a:rPr sz="2400" spc="15" dirty="0">
                <a:solidFill>
                  <a:srgbClr val="454545"/>
                </a:solidFill>
                <a:latin typeface="Trebuchet MS"/>
                <a:cs typeface="Trebuchet MS"/>
              </a:rPr>
              <a:t> </a:t>
            </a:r>
            <a:r>
              <a:rPr sz="2450" spc="75" dirty="0">
                <a:solidFill>
                  <a:srgbClr val="454545"/>
                </a:solidFill>
                <a:latin typeface="Tahoma"/>
                <a:cs typeface="Tahoma"/>
              </a:rPr>
              <a:t>Convolutional</a:t>
            </a:r>
            <a:r>
              <a:rPr sz="2450" spc="-110" dirty="0">
                <a:solidFill>
                  <a:srgbClr val="454545"/>
                </a:solidFill>
                <a:latin typeface="Tahoma"/>
                <a:cs typeface="Tahoma"/>
              </a:rPr>
              <a:t> </a:t>
            </a:r>
            <a:r>
              <a:rPr sz="2450" spc="85" dirty="0">
                <a:solidFill>
                  <a:srgbClr val="454545"/>
                </a:solidFill>
                <a:latin typeface="Tahoma"/>
                <a:cs typeface="Tahoma"/>
              </a:rPr>
              <a:t>Neural</a:t>
            </a:r>
            <a:r>
              <a:rPr sz="2450" spc="-105" dirty="0">
                <a:solidFill>
                  <a:srgbClr val="454545"/>
                </a:solidFill>
                <a:latin typeface="Tahoma"/>
                <a:cs typeface="Tahoma"/>
              </a:rPr>
              <a:t> </a:t>
            </a:r>
            <a:r>
              <a:rPr sz="2450" spc="110" dirty="0">
                <a:solidFill>
                  <a:srgbClr val="454545"/>
                </a:solidFill>
                <a:latin typeface="Tahoma"/>
                <a:cs typeface="Tahoma"/>
              </a:rPr>
              <a:t>Network</a:t>
            </a:r>
            <a:r>
              <a:rPr sz="2450" spc="-110" dirty="0">
                <a:solidFill>
                  <a:srgbClr val="454545"/>
                </a:solidFill>
                <a:latin typeface="Tahoma"/>
                <a:cs typeface="Tahoma"/>
              </a:rPr>
              <a:t> </a:t>
            </a:r>
            <a:r>
              <a:rPr sz="2450" spc="150" dirty="0">
                <a:solidFill>
                  <a:srgbClr val="454545"/>
                </a:solidFill>
                <a:latin typeface="Tahoma"/>
                <a:cs typeface="Tahoma"/>
              </a:rPr>
              <a:t>(CNN)</a:t>
            </a:r>
            <a:r>
              <a:rPr sz="2450" spc="-25" dirty="0">
                <a:solidFill>
                  <a:srgbClr val="454545"/>
                </a:solidFill>
                <a:latin typeface="Tahoma"/>
                <a:cs typeface="Tahoma"/>
              </a:rPr>
              <a:t> </a:t>
            </a:r>
            <a:r>
              <a:rPr sz="2400" spc="-80" dirty="0">
                <a:solidFill>
                  <a:srgbClr val="454545"/>
                </a:solidFill>
                <a:latin typeface="Trebuchet MS"/>
                <a:cs typeface="Trebuchet MS"/>
              </a:rPr>
              <a:t>to</a:t>
            </a:r>
            <a:r>
              <a:rPr sz="2400" spc="25" dirty="0">
                <a:solidFill>
                  <a:srgbClr val="454545"/>
                </a:solidFill>
                <a:latin typeface="Trebuchet MS"/>
                <a:cs typeface="Trebuchet MS"/>
              </a:rPr>
              <a:t> </a:t>
            </a:r>
            <a:r>
              <a:rPr sz="2400" spc="-30" dirty="0">
                <a:solidFill>
                  <a:srgbClr val="454545"/>
                </a:solidFill>
                <a:latin typeface="Trebuchet MS"/>
                <a:cs typeface="Trebuchet MS"/>
              </a:rPr>
              <a:t>accurately</a:t>
            </a:r>
            <a:r>
              <a:rPr sz="2400" spc="20" dirty="0">
                <a:solidFill>
                  <a:srgbClr val="454545"/>
                </a:solidFill>
                <a:latin typeface="Trebuchet MS"/>
                <a:cs typeface="Trebuchet MS"/>
              </a:rPr>
              <a:t> </a:t>
            </a:r>
            <a:r>
              <a:rPr sz="2400" spc="5" dirty="0">
                <a:solidFill>
                  <a:srgbClr val="454545"/>
                </a:solidFill>
                <a:latin typeface="Trebuchet MS"/>
                <a:cs typeface="Trebuchet MS"/>
              </a:rPr>
              <a:t>classify </a:t>
            </a:r>
            <a:r>
              <a:rPr sz="2400" spc="-710" dirty="0">
                <a:solidFill>
                  <a:srgbClr val="454545"/>
                </a:solidFill>
                <a:latin typeface="Trebuchet MS"/>
                <a:cs typeface="Trebuchet MS"/>
              </a:rPr>
              <a:t> </a:t>
            </a:r>
            <a:r>
              <a:rPr sz="2400" spc="-40" dirty="0">
                <a:solidFill>
                  <a:srgbClr val="454545"/>
                </a:solidFill>
                <a:latin typeface="Trebuchet MS"/>
                <a:cs typeface="Trebuchet MS"/>
              </a:rPr>
              <a:t>potato</a:t>
            </a:r>
            <a:r>
              <a:rPr sz="2400" spc="10" dirty="0">
                <a:solidFill>
                  <a:srgbClr val="454545"/>
                </a:solidFill>
                <a:latin typeface="Trebuchet MS"/>
                <a:cs typeface="Trebuchet MS"/>
              </a:rPr>
              <a:t> </a:t>
            </a:r>
            <a:r>
              <a:rPr sz="2400" spc="-80" dirty="0">
                <a:solidFill>
                  <a:srgbClr val="454545"/>
                </a:solidFill>
                <a:latin typeface="Trebuchet MS"/>
                <a:cs typeface="Trebuchet MS"/>
              </a:rPr>
              <a:t>plant</a:t>
            </a:r>
            <a:r>
              <a:rPr sz="2400" spc="15" dirty="0">
                <a:solidFill>
                  <a:srgbClr val="454545"/>
                </a:solidFill>
                <a:latin typeface="Trebuchet MS"/>
                <a:cs typeface="Trebuchet MS"/>
              </a:rPr>
              <a:t> </a:t>
            </a:r>
            <a:r>
              <a:rPr sz="2400" spc="-70" dirty="0">
                <a:solidFill>
                  <a:srgbClr val="454545"/>
                </a:solidFill>
                <a:latin typeface="Trebuchet MS"/>
                <a:cs typeface="Trebuchet MS"/>
              </a:rPr>
              <a:t>health</a:t>
            </a:r>
            <a:r>
              <a:rPr sz="2400" spc="15" dirty="0">
                <a:solidFill>
                  <a:srgbClr val="454545"/>
                </a:solidFill>
                <a:latin typeface="Trebuchet MS"/>
                <a:cs typeface="Trebuchet MS"/>
              </a:rPr>
              <a:t> </a:t>
            </a:r>
            <a:r>
              <a:rPr sz="2400" spc="75" dirty="0">
                <a:solidFill>
                  <a:srgbClr val="454545"/>
                </a:solidFill>
                <a:latin typeface="Trebuchet MS"/>
                <a:cs typeface="Trebuchet MS"/>
              </a:rPr>
              <a:t>based</a:t>
            </a:r>
            <a:r>
              <a:rPr sz="2400" spc="15" dirty="0">
                <a:solidFill>
                  <a:srgbClr val="454545"/>
                </a:solidFill>
                <a:latin typeface="Trebuchet MS"/>
                <a:cs typeface="Trebuchet MS"/>
              </a:rPr>
              <a:t> </a:t>
            </a:r>
            <a:r>
              <a:rPr sz="2400" spc="25" dirty="0">
                <a:solidFill>
                  <a:srgbClr val="454545"/>
                </a:solidFill>
                <a:latin typeface="Trebuchet MS"/>
                <a:cs typeface="Trebuchet MS"/>
              </a:rPr>
              <a:t>on</a:t>
            </a:r>
            <a:r>
              <a:rPr sz="2400" spc="15" dirty="0">
                <a:solidFill>
                  <a:srgbClr val="454545"/>
                </a:solidFill>
                <a:latin typeface="Trebuchet MS"/>
                <a:cs typeface="Trebuchet MS"/>
              </a:rPr>
              <a:t> </a:t>
            </a:r>
            <a:r>
              <a:rPr sz="2400" spc="-20" dirty="0">
                <a:solidFill>
                  <a:srgbClr val="454545"/>
                </a:solidFill>
                <a:latin typeface="Trebuchet MS"/>
                <a:cs typeface="Trebuchet MS"/>
              </a:rPr>
              <a:t>image</a:t>
            </a:r>
            <a:r>
              <a:rPr sz="2400" spc="15" dirty="0">
                <a:solidFill>
                  <a:srgbClr val="454545"/>
                </a:solidFill>
                <a:latin typeface="Trebuchet MS"/>
                <a:cs typeface="Trebuchet MS"/>
              </a:rPr>
              <a:t> </a:t>
            </a:r>
            <a:r>
              <a:rPr sz="2400" spc="-125" dirty="0">
                <a:solidFill>
                  <a:srgbClr val="454545"/>
                </a:solidFill>
                <a:latin typeface="Trebuchet MS"/>
                <a:cs typeface="Trebuchet MS"/>
              </a:rPr>
              <a:t>input.</a:t>
            </a:r>
            <a:endParaRPr sz="2400" dirty="0">
              <a:latin typeface="Trebuchet MS"/>
              <a:cs typeface="Trebuchet MS"/>
            </a:endParaRPr>
          </a:p>
          <a:p>
            <a:pPr>
              <a:lnSpc>
                <a:spcPct val="100000"/>
              </a:lnSpc>
              <a:spcBef>
                <a:spcPts val="20"/>
              </a:spcBef>
            </a:pPr>
            <a:endParaRPr sz="3400" dirty="0">
              <a:latin typeface="Trebuchet MS"/>
              <a:cs typeface="Trebuchet MS"/>
            </a:endParaRPr>
          </a:p>
          <a:p>
            <a:pPr marL="12700">
              <a:lnSpc>
                <a:spcPct val="100000"/>
              </a:lnSpc>
            </a:pPr>
            <a:r>
              <a:rPr sz="2450" spc="85" dirty="0">
                <a:solidFill>
                  <a:srgbClr val="454545"/>
                </a:solidFill>
                <a:latin typeface="Tahoma"/>
                <a:cs typeface="Tahoma"/>
              </a:rPr>
              <a:t>Frontend</a:t>
            </a:r>
            <a:r>
              <a:rPr sz="2450" spc="-110" dirty="0">
                <a:solidFill>
                  <a:srgbClr val="454545"/>
                </a:solidFill>
                <a:latin typeface="Tahoma"/>
                <a:cs typeface="Tahoma"/>
              </a:rPr>
              <a:t> </a:t>
            </a:r>
            <a:r>
              <a:rPr sz="2450" spc="40" dirty="0">
                <a:solidFill>
                  <a:srgbClr val="454545"/>
                </a:solidFill>
                <a:latin typeface="Tahoma"/>
                <a:cs typeface="Tahoma"/>
              </a:rPr>
              <a:t>Development</a:t>
            </a:r>
            <a:r>
              <a:rPr sz="2400" spc="40" dirty="0">
                <a:solidFill>
                  <a:srgbClr val="454545"/>
                </a:solidFill>
                <a:latin typeface="Trebuchet MS"/>
                <a:cs typeface="Trebuchet MS"/>
              </a:rPr>
              <a:t>:</a:t>
            </a:r>
            <a:r>
              <a:rPr sz="2400" spc="25" dirty="0">
                <a:solidFill>
                  <a:srgbClr val="454545"/>
                </a:solidFill>
                <a:latin typeface="Trebuchet MS"/>
                <a:cs typeface="Trebuchet MS"/>
              </a:rPr>
              <a:t> Develop </a:t>
            </a:r>
            <a:r>
              <a:rPr sz="2400" spc="-45" dirty="0">
                <a:solidFill>
                  <a:srgbClr val="454545"/>
                </a:solidFill>
                <a:latin typeface="Trebuchet MS"/>
                <a:cs typeface="Trebuchet MS"/>
              </a:rPr>
              <a:t>the</a:t>
            </a:r>
            <a:r>
              <a:rPr sz="2400" spc="20" dirty="0">
                <a:solidFill>
                  <a:srgbClr val="454545"/>
                </a:solidFill>
                <a:latin typeface="Trebuchet MS"/>
                <a:cs typeface="Trebuchet MS"/>
              </a:rPr>
              <a:t> </a:t>
            </a:r>
            <a:r>
              <a:rPr sz="2400" spc="-55" dirty="0">
                <a:solidFill>
                  <a:srgbClr val="454545"/>
                </a:solidFill>
                <a:latin typeface="Trebuchet MS"/>
                <a:cs typeface="Trebuchet MS"/>
              </a:rPr>
              <a:t>mobile</a:t>
            </a:r>
            <a:r>
              <a:rPr sz="2400" spc="25" dirty="0">
                <a:solidFill>
                  <a:srgbClr val="454545"/>
                </a:solidFill>
                <a:latin typeface="Trebuchet MS"/>
                <a:cs typeface="Trebuchet MS"/>
              </a:rPr>
              <a:t> </a:t>
            </a:r>
            <a:r>
              <a:rPr sz="2400" spc="-20" dirty="0">
                <a:solidFill>
                  <a:srgbClr val="454545"/>
                </a:solidFill>
                <a:latin typeface="Trebuchet MS"/>
                <a:cs typeface="Trebuchet MS"/>
              </a:rPr>
              <a:t>website</a:t>
            </a:r>
            <a:r>
              <a:rPr sz="2400" spc="25" dirty="0">
                <a:solidFill>
                  <a:srgbClr val="454545"/>
                </a:solidFill>
                <a:latin typeface="Trebuchet MS"/>
                <a:cs typeface="Trebuchet MS"/>
              </a:rPr>
              <a:t> </a:t>
            </a:r>
            <a:r>
              <a:rPr sz="2400" spc="20" dirty="0">
                <a:solidFill>
                  <a:srgbClr val="454545"/>
                </a:solidFill>
                <a:latin typeface="Trebuchet MS"/>
                <a:cs typeface="Trebuchet MS"/>
              </a:rPr>
              <a:t>using </a:t>
            </a:r>
            <a:r>
              <a:rPr sz="2450" spc="140" dirty="0">
                <a:solidFill>
                  <a:srgbClr val="454545"/>
                </a:solidFill>
                <a:latin typeface="Tahoma"/>
                <a:cs typeface="Tahoma"/>
              </a:rPr>
              <a:t>HTML</a:t>
            </a:r>
            <a:r>
              <a:rPr sz="2450" spc="-110" dirty="0">
                <a:solidFill>
                  <a:srgbClr val="454545"/>
                </a:solidFill>
                <a:latin typeface="Tahoma"/>
                <a:cs typeface="Tahoma"/>
              </a:rPr>
              <a:t> </a:t>
            </a:r>
            <a:r>
              <a:rPr sz="2450" spc="140" dirty="0">
                <a:solidFill>
                  <a:srgbClr val="454545"/>
                </a:solidFill>
                <a:latin typeface="Tahoma"/>
                <a:cs typeface="Tahoma"/>
              </a:rPr>
              <a:t>And</a:t>
            </a:r>
            <a:r>
              <a:rPr sz="2450" spc="-105" dirty="0">
                <a:solidFill>
                  <a:srgbClr val="454545"/>
                </a:solidFill>
                <a:latin typeface="Tahoma"/>
                <a:cs typeface="Tahoma"/>
              </a:rPr>
              <a:t> </a:t>
            </a:r>
            <a:r>
              <a:rPr sz="2450" spc="310" dirty="0">
                <a:solidFill>
                  <a:srgbClr val="454545"/>
                </a:solidFill>
                <a:latin typeface="Tahoma"/>
                <a:cs typeface="Tahoma"/>
              </a:rPr>
              <a:t>CSS</a:t>
            </a:r>
            <a:r>
              <a:rPr sz="2450" spc="-25" dirty="0">
                <a:solidFill>
                  <a:srgbClr val="454545"/>
                </a:solidFill>
                <a:latin typeface="Tahoma"/>
                <a:cs typeface="Tahoma"/>
              </a:rPr>
              <a:t> </a:t>
            </a:r>
            <a:r>
              <a:rPr sz="2400" spc="-45" dirty="0">
                <a:solidFill>
                  <a:srgbClr val="454545"/>
                </a:solidFill>
                <a:latin typeface="Trebuchet MS"/>
                <a:cs typeface="Trebuchet MS"/>
              </a:rPr>
              <a:t>for</a:t>
            </a:r>
            <a:r>
              <a:rPr sz="2400" spc="25" dirty="0">
                <a:solidFill>
                  <a:srgbClr val="454545"/>
                </a:solidFill>
                <a:latin typeface="Trebuchet MS"/>
                <a:cs typeface="Trebuchet MS"/>
              </a:rPr>
              <a:t> </a:t>
            </a:r>
            <a:r>
              <a:rPr sz="2400" spc="5" dirty="0">
                <a:solidFill>
                  <a:srgbClr val="454545"/>
                </a:solidFill>
                <a:latin typeface="Trebuchet MS"/>
                <a:cs typeface="Trebuchet MS"/>
              </a:rPr>
              <a:t>cross-platform</a:t>
            </a:r>
            <a:r>
              <a:rPr sz="2400" spc="25" dirty="0">
                <a:solidFill>
                  <a:srgbClr val="454545"/>
                </a:solidFill>
                <a:latin typeface="Trebuchet MS"/>
                <a:cs typeface="Trebuchet MS"/>
              </a:rPr>
              <a:t> </a:t>
            </a:r>
            <a:r>
              <a:rPr sz="2400" spc="-100" dirty="0">
                <a:solidFill>
                  <a:srgbClr val="454545"/>
                </a:solidFill>
                <a:latin typeface="Trebuchet MS"/>
                <a:cs typeface="Trebuchet MS"/>
              </a:rPr>
              <a:t>functionality.</a:t>
            </a:r>
            <a:endParaRPr sz="2400" dirty="0">
              <a:latin typeface="Trebuchet MS"/>
              <a:cs typeface="Trebuchet MS"/>
            </a:endParaRPr>
          </a:p>
          <a:p>
            <a:pPr>
              <a:lnSpc>
                <a:spcPct val="100000"/>
              </a:lnSpc>
            </a:pPr>
            <a:endParaRPr sz="2400" dirty="0">
              <a:latin typeface="Trebuchet MS"/>
              <a:cs typeface="Trebuchet MS"/>
            </a:endParaRPr>
          </a:p>
          <a:p>
            <a:pPr>
              <a:lnSpc>
                <a:spcPct val="100000"/>
              </a:lnSpc>
              <a:spcBef>
                <a:spcPts val="50"/>
              </a:spcBef>
            </a:pPr>
            <a:endParaRPr sz="3500" dirty="0">
              <a:latin typeface="Trebuchet MS"/>
              <a:cs typeface="Trebuchet MS"/>
            </a:endParaRPr>
          </a:p>
          <a:p>
            <a:pPr marL="12700" marR="963294">
              <a:lnSpc>
                <a:spcPct val="117300"/>
              </a:lnSpc>
            </a:pPr>
            <a:r>
              <a:rPr sz="2450" spc="140" dirty="0">
                <a:solidFill>
                  <a:srgbClr val="454545"/>
                </a:solidFill>
                <a:latin typeface="Tahoma"/>
                <a:cs typeface="Tahoma"/>
              </a:rPr>
              <a:t>Backend</a:t>
            </a:r>
            <a:r>
              <a:rPr sz="2450" spc="-110" dirty="0">
                <a:solidFill>
                  <a:srgbClr val="454545"/>
                </a:solidFill>
                <a:latin typeface="Tahoma"/>
                <a:cs typeface="Tahoma"/>
              </a:rPr>
              <a:t> </a:t>
            </a:r>
            <a:r>
              <a:rPr sz="2450" spc="145" dirty="0">
                <a:solidFill>
                  <a:srgbClr val="454545"/>
                </a:solidFill>
                <a:latin typeface="Tahoma"/>
                <a:cs typeface="Tahoma"/>
              </a:rPr>
              <a:t>Server</a:t>
            </a:r>
            <a:r>
              <a:rPr sz="2450" spc="-105" dirty="0">
                <a:solidFill>
                  <a:srgbClr val="454545"/>
                </a:solidFill>
                <a:latin typeface="Tahoma"/>
                <a:cs typeface="Tahoma"/>
              </a:rPr>
              <a:t> </a:t>
            </a:r>
            <a:r>
              <a:rPr sz="2450" spc="85" dirty="0">
                <a:solidFill>
                  <a:srgbClr val="454545"/>
                </a:solidFill>
                <a:latin typeface="Tahoma"/>
                <a:cs typeface="Tahoma"/>
              </a:rPr>
              <a:t>and</a:t>
            </a:r>
            <a:r>
              <a:rPr sz="2450" spc="-105" dirty="0">
                <a:solidFill>
                  <a:srgbClr val="454545"/>
                </a:solidFill>
                <a:latin typeface="Tahoma"/>
                <a:cs typeface="Tahoma"/>
              </a:rPr>
              <a:t> </a:t>
            </a:r>
            <a:r>
              <a:rPr sz="2450" spc="250" dirty="0">
                <a:solidFill>
                  <a:srgbClr val="454545"/>
                </a:solidFill>
                <a:latin typeface="Tahoma"/>
                <a:cs typeface="Tahoma"/>
              </a:rPr>
              <a:t>ML</a:t>
            </a:r>
            <a:r>
              <a:rPr sz="2450" spc="-105" dirty="0">
                <a:solidFill>
                  <a:srgbClr val="454545"/>
                </a:solidFill>
                <a:latin typeface="Tahoma"/>
                <a:cs typeface="Tahoma"/>
              </a:rPr>
              <a:t> </a:t>
            </a:r>
            <a:r>
              <a:rPr sz="2450" spc="125" dirty="0">
                <a:solidFill>
                  <a:srgbClr val="454545"/>
                </a:solidFill>
                <a:latin typeface="Tahoma"/>
                <a:cs typeface="Tahoma"/>
              </a:rPr>
              <a:t>Ops</a:t>
            </a:r>
            <a:r>
              <a:rPr sz="2450" spc="-110" dirty="0">
                <a:solidFill>
                  <a:srgbClr val="454545"/>
                </a:solidFill>
                <a:latin typeface="Tahoma"/>
                <a:cs typeface="Tahoma"/>
              </a:rPr>
              <a:t> </a:t>
            </a:r>
            <a:r>
              <a:rPr sz="2400" spc="-355" dirty="0">
                <a:solidFill>
                  <a:srgbClr val="454545"/>
                </a:solidFill>
                <a:latin typeface="Trebuchet MS"/>
                <a:cs typeface="Trebuchet MS"/>
              </a:rPr>
              <a:t>:</a:t>
            </a:r>
            <a:r>
              <a:rPr sz="2400" spc="-335" dirty="0">
                <a:solidFill>
                  <a:srgbClr val="454545"/>
                </a:solidFill>
                <a:latin typeface="Trebuchet MS"/>
                <a:cs typeface="Trebuchet MS"/>
              </a:rPr>
              <a:t> </a:t>
            </a:r>
            <a:r>
              <a:rPr sz="2400" spc="-5" dirty="0">
                <a:solidFill>
                  <a:srgbClr val="454545"/>
                </a:solidFill>
                <a:latin typeface="Trebuchet MS"/>
                <a:cs typeface="Trebuchet MS"/>
              </a:rPr>
              <a:t>Employ</a:t>
            </a:r>
            <a:r>
              <a:rPr sz="2400" spc="20" dirty="0">
                <a:solidFill>
                  <a:srgbClr val="454545"/>
                </a:solidFill>
                <a:latin typeface="Trebuchet MS"/>
                <a:cs typeface="Trebuchet MS"/>
              </a:rPr>
              <a:t> </a:t>
            </a:r>
            <a:r>
              <a:rPr sz="2450" spc="55" dirty="0">
                <a:solidFill>
                  <a:srgbClr val="454545"/>
                </a:solidFill>
                <a:latin typeface="Tahoma"/>
                <a:cs typeface="Tahoma"/>
              </a:rPr>
              <a:t>TensorFlow</a:t>
            </a:r>
            <a:r>
              <a:rPr sz="2450" spc="-105" dirty="0">
                <a:solidFill>
                  <a:srgbClr val="454545"/>
                </a:solidFill>
                <a:latin typeface="Tahoma"/>
                <a:cs typeface="Tahoma"/>
              </a:rPr>
              <a:t> </a:t>
            </a:r>
            <a:r>
              <a:rPr sz="2450" spc="114" dirty="0">
                <a:solidFill>
                  <a:srgbClr val="454545"/>
                </a:solidFill>
                <a:latin typeface="Tahoma"/>
                <a:cs typeface="Tahoma"/>
              </a:rPr>
              <a:t>Serving</a:t>
            </a:r>
            <a:r>
              <a:rPr sz="2450" spc="-20" dirty="0">
                <a:solidFill>
                  <a:srgbClr val="454545"/>
                </a:solidFill>
                <a:latin typeface="Tahoma"/>
                <a:cs typeface="Tahoma"/>
              </a:rPr>
              <a:t> </a:t>
            </a:r>
            <a:r>
              <a:rPr sz="2400" spc="-45" dirty="0">
                <a:solidFill>
                  <a:srgbClr val="454545"/>
                </a:solidFill>
                <a:latin typeface="Trebuchet MS"/>
                <a:cs typeface="Trebuchet MS"/>
              </a:rPr>
              <a:t>for</a:t>
            </a:r>
            <a:r>
              <a:rPr sz="2400" spc="25" dirty="0">
                <a:solidFill>
                  <a:srgbClr val="454545"/>
                </a:solidFill>
                <a:latin typeface="Trebuchet MS"/>
                <a:cs typeface="Trebuchet MS"/>
              </a:rPr>
              <a:t> </a:t>
            </a:r>
            <a:r>
              <a:rPr sz="2400" spc="-15" dirty="0">
                <a:solidFill>
                  <a:srgbClr val="454545"/>
                </a:solidFill>
                <a:latin typeface="Trebuchet MS"/>
                <a:cs typeface="Trebuchet MS"/>
              </a:rPr>
              <a:t>model</a:t>
            </a:r>
            <a:r>
              <a:rPr sz="2400" spc="25" dirty="0">
                <a:solidFill>
                  <a:srgbClr val="454545"/>
                </a:solidFill>
                <a:latin typeface="Trebuchet MS"/>
                <a:cs typeface="Trebuchet MS"/>
              </a:rPr>
              <a:t> </a:t>
            </a:r>
            <a:r>
              <a:rPr sz="2400" spc="-20" dirty="0">
                <a:solidFill>
                  <a:srgbClr val="454545"/>
                </a:solidFill>
                <a:latin typeface="Trebuchet MS"/>
                <a:cs typeface="Trebuchet MS"/>
              </a:rPr>
              <a:t>deployment</a:t>
            </a:r>
            <a:r>
              <a:rPr sz="2400" spc="25" dirty="0">
                <a:solidFill>
                  <a:srgbClr val="454545"/>
                </a:solidFill>
                <a:latin typeface="Trebuchet MS"/>
                <a:cs typeface="Trebuchet MS"/>
              </a:rPr>
              <a:t> </a:t>
            </a:r>
            <a:r>
              <a:rPr sz="2400" spc="20" dirty="0">
                <a:solidFill>
                  <a:srgbClr val="454545"/>
                </a:solidFill>
                <a:latin typeface="Trebuchet MS"/>
                <a:cs typeface="Trebuchet MS"/>
              </a:rPr>
              <a:t>and</a:t>
            </a:r>
            <a:r>
              <a:rPr sz="2400" spc="25" dirty="0">
                <a:solidFill>
                  <a:srgbClr val="454545"/>
                </a:solidFill>
                <a:latin typeface="Trebuchet MS"/>
                <a:cs typeface="Trebuchet MS"/>
              </a:rPr>
              <a:t> </a:t>
            </a:r>
            <a:r>
              <a:rPr sz="2400" spc="-65" dirty="0">
                <a:solidFill>
                  <a:srgbClr val="454545"/>
                </a:solidFill>
                <a:latin typeface="Trebuchet MS"/>
                <a:cs typeface="Trebuchet MS"/>
              </a:rPr>
              <a:t>inference.</a:t>
            </a:r>
            <a:r>
              <a:rPr sz="2400" spc="25" dirty="0">
                <a:solidFill>
                  <a:srgbClr val="454545"/>
                </a:solidFill>
                <a:latin typeface="Trebuchet MS"/>
                <a:cs typeface="Trebuchet MS"/>
              </a:rPr>
              <a:t> </a:t>
            </a:r>
            <a:r>
              <a:rPr sz="2400" spc="-85" dirty="0">
                <a:solidFill>
                  <a:srgbClr val="454545"/>
                </a:solidFill>
                <a:latin typeface="Trebuchet MS"/>
                <a:cs typeface="Trebuchet MS"/>
              </a:rPr>
              <a:t>Utilize </a:t>
            </a:r>
            <a:r>
              <a:rPr sz="2400" spc="-710" dirty="0">
                <a:solidFill>
                  <a:srgbClr val="454545"/>
                </a:solidFill>
                <a:latin typeface="Trebuchet MS"/>
                <a:cs typeface="Trebuchet MS"/>
              </a:rPr>
              <a:t> </a:t>
            </a:r>
            <a:r>
              <a:rPr sz="2450" spc="150" dirty="0">
                <a:solidFill>
                  <a:srgbClr val="454545"/>
                </a:solidFill>
                <a:latin typeface="Tahoma"/>
                <a:cs typeface="Tahoma"/>
              </a:rPr>
              <a:t>FastAPI</a:t>
            </a:r>
            <a:r>
              <a:rPr sz="2450" spc="-30" dirty="0">
                <a:solidFill>
                  <a:srgbClr val="454545"/>
                </a:solidFill>
                <a:latin typeface="Tahoma"/>
                <a:cs typeface="Tahoma"/>
              </a:rPr>
              <a:t> </a:t>
            </a:r>
            <a:r>
              <a:rPr sz="2400" spc="-80" dirty="0">
                <a:solidFill>
                  <a:srgbClr val="454545"/>
                </a:solidFill>
                <a:latin typeface="Trebuchet MS"/>
                <a:cs typeface="Trebuchet MS"/>
              </a:rPr>
              <a:t>to</a:t>
            </a:r>
            <a:r>
              <a:rPr sz="2400" spc="15" dirty="0">
                <a:solidFill>
                  <a:srgbClr val="454545"/>
                </a:solidFill>
                <a:latin typeface="Trebuchet MS"/>
                <a:cs typeface="Trebuchet MS"/>
              </a:rPr>
              <a:t> </a:t>
            </a:r>
            <a:r>
              <a:rPr sz="2400" spc="-25" dirty="0">
                <a:solidFill>
                  <a:srgbClr val="454545"/>
                </a:solidFill>
                <a:latin typeface="Trebuchet MS"/>
                <a:cs typeface="Trebuchet MS"/>
              </a:rPr>
              <a:t>create</a:t>
            </a:r>
            <a:r>
              <a:rPr sz="2400" spc="15" dirty="0">
                <a:solidFill>
                  <a:srgbClr val="454545"/>
                </a:solidFill>
                <a:latin typeface="Trebuchet MS"/>
                <a:cs typeface="Trebuchet MS"/>
              </a:rPr>
              <a:t> </a:t>
            </a:r>
            <a:r>
              <a:rPr sz="2400" spc="-25" dirty="0">
                <a:solidFill>
                  <a:srgbClr val="454545"/>
                </a:solidFill>
                <a:latin typeface="Trebuchet MS"/>
                <a:cs typeface="Trebuchet MS"/>
              </a:rPr>
              <a:t>a</a:t>
            </a:r>
            <a:r>
              <a:rPr sz="2400" spc="15" dirty="0">
                <a:solidFill>
                  <a:srgbClr val="454545"/>
                </a:solidFill>
                <a:latin typeface="Trebuchet MS"/>
                <a:cs typeface="Trebuchet MS"/>
              </a:rPr>
              <a:t> </a:t>
            </a:r>
            <a:r>
              <a:rPr sz="2400" spc="25" dirty="0">
                <a:solidFill>
                  <a:srgbClr val="454545"/>
                </a:solidFill>
                <a:latin typeface="Trebuchet MS"/>
                <a:cs typeface="Trebuchet MS"/>
              </a:rPr>
              <a:t>responsive</a:t>
            </a:r>
            <a:r>
              <a:rPr sz="2400" spc="15" dirty="0">
                <a:solidFill>
                  <a:srgbClr val="454545"/>
                </a:solidFill>
                <a:latin typeface="Trebuchet MS"/>
                <a:cs typeface="Trebuchet MS"/>
              </a:rPr>
              <a:t> </a:t>
            </a:r>
            <a:r>
              <a:rPr sz="2400" spc="45" dirty="0">
                <a:solidFill>
                  <a:srgbClr val="454545"/>
                </a:solidFill>
                <a:latin typeface="Trebuchet MS"/>
                <a:cs typeface="Trebuchet MS"/>
              </a:rPr>
              <a:t>backend</a:t>
            </a:r>
            <a:r>
              <a:rPr sz="2400" spc="20" dirty="0">
                <a:solidFill>
                  <a:srgbClr val="454545"/>
                </a:solidFill>
                <a:latin typeface="Trebuchet MS"/>
                <a:cs typeface="Trebuchet MS"/>
              </a:rPr>
              <a:t> </a:t>
            </a:r>
            <a:r>
              <a:rPr sz="2400" spc="35" dirty="0">
                <a:solidFill>
                  <a:srgbClr val="454545"/>
                </a:solidFill>
                <a:latin typeface="Trebuchet MS"/>
                <a:cs typeface="Trebuchet MS"/>
              </a:rPr>
              <a:t>server</a:t>
            </a:r>
            <a:r>
              <a:rPr sz="2400" spc="10" dirty="0">
                <a:solidFill>
                  <a:srgbClr val="454545"/>
                </a:solidFill>
                <a:latin typeface="Trebuchet MS"/>
                <a:cs typeface="Trebuchet MS"/>
              </a:rPr>
              <a:t> </a:t>
            </a:r>
            <a:r>
              <a:rPr sz="2400" spc="-45" dirty="0">
                <a:solidFill>
                  <a:srgbClr val="454545"/>
                </a:solidFill>
                <a:latin typeface="Trebuchet MS"/>
                <a:cs typeface="Trebuchet MS"/>
              </a:rPr>
              <a:t>for</a:t>
            </a:r>
            <a:r>
              <a:rPr sz="2400" spc="15" dirty="0">
                <a:solidFill>
                  <a:srgbClr val="454545"/>
                </a:solidFill>
                <a:latin typeface="Trebuchet MS"/>
                <a:cs typeface="Trebuchet MS"/>
              </a:rPr>
              <a:t> </a:t>
            </a:r>
            <a:r>
              <a:rPr sz="2400" spc="-35" dirty="0">
                <a:solidFill>
                  <a:srgbClr val="454545"/>
                </a:solidFill>
                <a:latin typeface="Trebuchet MS"/>
                <a:cs typeface="Trebuchet MS"/>
              </a:rPr>
              <a:t>handling</a:t>
            </a:r>
            <a:r>
              <a:rPr sz="2400" spc="10" dirty="0">
                <a:solidFill>
                  <a:srgbClr val="454545"/>
                </a:solidFill>
                <a:latin typeface="Trebuchet MS"/>
                <a:cs typeface="Trebuchet MS"/>
              </a:rPr>
              <a:t> </a:t>
            </a:r>
            <a:r>
              <a:rPr sz="2400" spc="-20" dirty="0">
                <a:solidFill>
                  <a:srgbClr val="454545"/>
                </a:solidFill>
                <a:latin typeface="Trebuchet MS"/>
                <a:cs typeface="Trebuchet MS"/>
              </a:rPr>
              <a:t>requests.</a:t>
            </a:r>
            <a:endParaRPr sz="2400" dirty="0">
              <a:latin typeface="Trebuchet MS"/>
              <a:cs typeface="Trebuchet MS"/>
            </a:endParaRPr>
          </a:p>
          <a:p>
            <a:pPr>
              <a:lnSpc>
                <a:spcPct val="100000"/>
              </a:lnSpc>
              <a:spcBef>
                <a:spcPts val="15"/>
              </a:spcBef>
            </a:pPr>
            <a:endParaRPr sz="2950" dirty="0">
              <a:latin typeface="Trebuchet MS"/>
              <a:cs typeface="Trebuchet MS"/>
            </a:endParaRPr>
          </a:p>
          <a:p>
            <a:pPr marL="12700" marR="483234">
              <a:lnSpc>
                <a:spcPct val="119800"/>
              </a:lnSpc>
            </a:pPr>
            <a:r>
              <a:rPr sz="2400" spc="-15" dirty="0">
                <a:solidFill>
                  <a:srgbClr val="454545"/>
                </a:solidFill>
                <a:latin typeface="Trebuchet MS"/>
                <a:cs typeface="Trebuchet MS"/>
              </a:rPr>
              <a:t>The</a:t>
            </a:r>
            <a:r>
              <a:rPr sz="2400" spc="20" dirty="0">
                <a:solidFill>
                  <a:srgbClr val="454545"/>
                </a:solidFill>
                <a:latin typeface="Trebuchet MS"/>
                <a:cs typeface="Trebuchet MS"/>
              </a:rPr>
              <a:t> </a:t>
            </a:r>
            <a:r>
              <a:rPr sz="2400" spc="-10" dirty="0">
                <a:solidFill>
                  <a:srgbClr val="454545"/>
                </a:solidFill>
                <a:latin typeface="Trebuchet MS"/>
                <a:cs typeface="Trebuchet MS"/>
              </a:rPr>
              <a:t>overarching</a:t>
            </a:r>
            <a:r>
              <a:rPr sz="2400" spc="25" dirty="0">
                <a:solidFill>
                  <a:srgbClr val="454545"/>
                </a:solidFill>
                <a:latin typeface="Trebuchet MS"/>
                <a:cs typeface="Trebuchet MS"/>
              </a:rPr>
              <a:t> </a:t>
            </a:r>
            <a:r>
              <a:rPr sz="2400" spc="-25" dirty="0">
                <a:solidFill>
                  <a:srgbClr val="454545"/>
                </a:solidFill>
                <a:latin typeface="Trebuchet MS"/>
                <a:cs typeface="Trebuchet MS"/>
              </a:rPr>
              <a:t>goal</a:t>
            </a:r>
            <a:r>
              <a:rPr sz="2400" spc="25" dirty="0">
                <a:solidFill>
                  <a:srgbClr val="454545"/>
                </a:solidFill>
                <a:latin typeface="Trebuchet MS"/>
                <a:cs typeface="Trebuchet MS"/>
              </a:rPr>
              <a:t> </a:t>
            </a:r>
            <a:r>
              <a:rPr sz="2400" spc="-5" dirty="0">
                <a:solidFill>
                  <a:srgbClr val="454545"/>
                </a:solidFill>
                <a:latin typeface="Trebuchet MS"/>
                <a:cs typeface="Trebuchet MS"/>
              </a:rPr>
              <a:t>is</a:t>
            </a:r>
            <a:r>
              <a:rPr sz="2400" spc="20" dirty="0">
                <a:solidFill>
                  <a:srgbClr val="454545"/>
                </a:solidFill>
                <a:latin typeface="Trebuchet MS"/>
                <a:cs typeface="Trebuchet MS"/>
              </a:rPr>
              <a:t> </a:t>
            </a:r>
            <a:r>
              <a:rPr sz="2400" spc="-80" dirty="0">
                <a:solidFill>
                  <a:srgbClr val="454545"/>
                </a:solidFill>
                <a:latin typeface="Trebuchet MS"/>
                <a:cs typeface="Trebuchet MS"/>
              </a:rPr>
              <a:t>to</a:t>
            </a:r>
            <a:r>
              <a:rPr sz="2400" spc="25" dirty="0">
                <a:solidFill>
                  <a:srgbClr val="454545"/>
                </a:solidFill>
                <a:latin typeface="Trebuchet MS"/>
                <a:cs typeface="Trebuchet MS"/>
              </a:rPr>
              <a:t> </a:t>
            </a:r>
            <a:r>
              <a:rPr sz="2400" spc="-15" dirty="0">
                <a:solidFill>
                  <a:srgbClr val="454545"/>
                </a:solidFill>
                <a:latin typeface="Trebuchet MS"/>
                <a:cs typeface="Trebuchet MS"/>
              </a:rPr>
              <a:t>provide</a:t>
            </a:r>
            <a:r>
              <a:rPr sz="2400" spc="25" dirty="0">
                <a:solidFill>
                  <a:srgbClr val="454545"/>
                </a:solidFill>
                <a:latin typeface="Trebuchet MS"/>
                <a:cs typeface="Trebuchet MS"/>
              </a:rPr>
              <a:t> </a:t>
            </a:r>
            <a:r>
              <a:rPr sz="2400" spc="-15" dirty="0">
                <a:solidFill>
                  <a:srgbClr val="454545"/>
                </a:solidFill>
                <a:latin typeface="Trebuchet MS"/>
                <a:cs typeface="Trebuchet MS"/>
              </a:rPr>
              <a:t>an</a:t>
            </a:r>
            <a:r>
              <a:rPr sz="2400" spc="20" dirty="0">
                <a:solidFill>
                  <a:srgbClr val="454545"/>
                </a:solidFill>
                <a:latin typeface="Trebuchet MS"/>
                <a:cs typeface="Trebuchet MS"/>
              </a:rPr>
              <a:t> </a:t>
            </a:r>
            <a:r>
              <a:rPr sz="2400" spc="40" dirty="0">
                <a:solidFill>
                  <a:srgbClr val="454545"/>
                </a:solidFill>
                <a:latin typeface="Trebuchet MS"/>
                <a:cs typeface="Trebuchet MS"/>
              </a:rPr>
              <a:t>easy-to-use</a:t>
            </a:r>
            <a:r>
              <a:rPr sz="2400" spc="25" dirty="0">
                <a:solidFill>
                  <a:srgbClr val="454545"/>
                </a:solidFill>
                <a:latin typeface="Trebuchet MS"/>
                <a:cs typeface="Trebuchet MS"/>
              </a:rPr>
              <a:t> </a:t>
            </a:r>
            <a:r>
              <a:rPr sz="2400" spc="-90" dirty="0">
                <a:solidFill>
                  <a:srgbClr val="454545"/>
                </a:solidFill>
                <a:latin typeface="Trebuchet MS"/>
                <a:cs typeface="Trebuchet MS"/>
              </a:rPr>
              <a:t>tool</a:t>
            </a:r>
            <a:r>
              <a:rPr sz="2400" spc="25" dirty="0">
                <a:solidFill>
                  <a:srgbClr val="454545"/>
                </a:solidFill>
                <a:latin typeface="Trebuchet MS"/>
                <a:cs typeface="Trebuchet MS"/>
              </a:rPr>
              <a:t> </a:t>
            </a:r>
            <a:r>
              <a:rPr sz="2400" spc="-45" dirty="0">
                <a:solidFill>
                  <a:srgbClr val="454545"/>
                </a:solidFill>
                <a:latin typeface="Trebuchet MS"/>
                <a:cs typeface="Trebuchet MS"/>
              </a:rPr>
              <a:t>for</a:t>
            </a:r>
            <a:r>
              <a:rPr sz="2400" spc="20" dirty="0">
                <a:solidFill>
                  <a:srgbClr val="454545"/>
                </a:solidFill>
                <a:latin typeface="Trebuchet MS"/>
                <a:cs typeface="Trebuchet MS"/>
              </a:rPr>
              <a:t> </a:t>
            </a:r>
            <a:r>
              <a:rPr sz="2400" spc="-10" dirty="0">
                <a:solidFill>
                  <a:srgbClr val="454545"/>
                </a:solidFill>
                <a:latin typeface="Trebuchet MS"/>
                <a:cs typeface="Trebuchet MS"/>
              </a:rPr>
              <a:t>farmers</a:t>
            </a:r>
            <a:r>
              <a:rPr sz="2400" spc="20" dirty="0">
                <a:solidFill>
                  <a:srgbClr val="454545"/>
                </a:solidFill>
                <a:latin typeface="Trebuchet MS"/>
                <a:cs typeface="Trebuchet MS"/>
              </a:rPr>
              <a:t> </a:t>
            </a:r>
            <a:r>
              <a:rPr sz="2400" spc="-90" dirty="0">
                <a:solidFill>
                  <a:srgbClr val="454545"/>
                </a:solidFill>
                <a:latin typeface="Trebuchet MS"/>
                <a:cs typeface="Trebuchet MS"/>
              </a:rPr>
              <a:t>that</a:t>
            </a:r>
            <a:r>
              <a:rPr sz="2400" spc="20" dirty="0">
                <a:solidFill>
                  <a:srgbClr val="454545"/>
                </a:solidFill>
                <a:latin typeface="Trebuchet MS"/>
                <a:cs typeface="Trebuchet MS"/>
              </a:rPr>
              <a:t> </a:t>
            </a:r>
            <a:r>
              <a:rPr sz="2400" spc="45" dirty="0">
                <a:solidFill>
                  <a:srgbClr val="454545"/>
                </a:solidFill>
                <a:latin typeface="Trebuchet MS"/>
                <a:cs typeface="Trebuchet MS"/>
              </a:rPr>
              <a:t>enhances</a:t>
            </a:r>
            <a:r>
              <a:rPr sz="2400" spc="15" dirty="0">
                <a:solidFill>
                  <a:srgbClr val="454545"/>
                </a:solidFill>
                <a:latin typeface="Trebuchet MS"/>
                <a:cs typeface="Trebuchet MS"/>
              </a:rPr>
              <a:t> </a:t>
            </a:r>
            <a:r>
              <a:rPr sz="2400" spc="45" dirty="0">
                <a:solidFill>
                  <a:srgbClr val="454545"/>
                </a:solidFill>
                <a:latin typeface="Trebuchet MS"/>
                <a:cs typeface="Trebuchet MS"/>
              </a:rPr>
              <a:t>disease</a:t>
            </a:r>
            <a:r>
              <a:rPr sz="2400" spc="20" dirty="0">
                <a:solidFill>
                  <a:srgbClr val="454545"/>
                </a:solidFill>
                <a:latin typeface="Trebuchet MS"/>
                <a:cs typeface="Trebuchet MS"/>
              </a:rPr>
              <a:t> </a:t>
            </a:r>
            <a:r>
              <a:rPr sz="2400" spc="-30" dirty="0">
                <a:solidFill>
                  <a:srgbClr val="454545"/>
                </a:solidFill>
                <a:latin typeface="Trebuchet MS"/>
                <a:cs typeface="Trebuchet MS"/>
              </a:rPr>
              <a:t>detection</a:t>
            </a:r>
            <a:r>
              <a:rPr sz="2400" spc="20" dirty="0">
                <a:solidFill>
                  <a:srgbClr val="454545"/>
                </a:solidFill>
                <a:latin typeface="Trebuchet MS"/>
                <a:cs typeface="Trebuchet MS"/>
              </a:rPr>
              <a:t> </a:t>
            </a:r>
            <a:r>
              <a:rPr sz="2400" spc="-10" dirty="0">
                <a:solidFill>
                  <a:srgbClr val="454545"/>
                </a:solidFill>
                <a:latin typeface="Trebuchet MS"/>
                <a:cs typeface="Trebuchet MS"/>
              </a:rPr>
              <a:t>accuracy, </a:t>
            </a:r>
            <a:r>
              <a:rPr sz="2400" spc="-710" dirty="0">
                <a:solidFill>
                  <a:srgbClr val="454545"/>
                </a:solidFill>
                <a:latin typeface="Trebuchet MS"/>
                <a:cs typeface="Trebuchet MS"/>
              </a:rPr>
              <a:t> </a:t>
            </a:r>
            <a:r>
              <a:rPr sz="2400" spc="-114" dirty="0">
                <a:solidFill>
                  <a:srgbClr val="454545"/>
                </a:solidFill>
                <a:latin typeface="Trebuchet MS"/>
                <a:cs typeface="Trebuchet MS"/>
              </a:rPr>
              <a:t>ultimately</a:t>
            </a:r>
            <a:r>
              <a:rPr sz="2400" spc="15" dirty="0">
                <a:solidFill>
                  <a:srgbClr val="454545"/>
                </a:solidFill>
                <a:latin typeface="Trebuchet MS"/>
                <a:cs typeface="Trebuchet MS"/>
              </a:rPr>
              <a:t> </a:t>
            </a:r>
            <a:r>
              <a:rPr sz="2400" spc="5" dirty="0">
                <a:solidFill>
                  <a:srgbClr val="454545"/>
                </a:solidFill>
                <a:latin typeface="Trebuchet MS"/>
                <a:cs typeface="Trebuchet MS"/>
              </a:rPr>
              <a:t>reducing</a:t>
            </a:r>
            <a:r>
              <a:rPr sz="2400" spc="20" dirty="0">
                <a:solidFill>
                  <a:srgbClr val="454545"/>
                </a:solidFill>
                <a:latin typeface="Trebuchet MS"/>
                <a:cs typeface="Trebuchet MS"/>
              </a:rPr>
              <a:t> </a:t>
            </a:r>
            <a:r>
              <a:rPr sz="2400" spc="-45" dirty="0">
                <a:solidFill>
                  <a:srgbClr val="454545"/>
                </a:solidFill>
                <a:latin typeface="Trebuchet MS"/>
                <a:cs typeface="Trebuchet MS"/>
              </a:rPr>
              <a:t>the</a:t>
            </a:r>
            <a:r>
              <a:rPr sz="2400" spc="20" dirty="0">
                <a:solidFill>
                  <a:srgbClr val="454545"/>
                </a:solidFill>
                <a:latin typeface="Trebuchet MS"/>
                <a:cs typeface="Trebuchet MS"/>
              </a:rPr>
              <a:t> </a:t>
            </a:r>
            <a:r>
              <a:rPr sz="2400" spc="-35" dirty="0">
                <a:solidFill>
                  <a:srgbClr val="454545"/>
                </a:solidFill>
                <a:latin typeface="Trebuchet MS"/>
                <a:cs typeface="Trebuchet MS"/>
              </a:rPr>
              <a:t>impact</a:t>
            </a:r>
            <a:r>
              <a:rPr sz="2400" spc="20" dirty="0">
                <a:solidFill>
                  <a:srgbClr val="454545"/>
                </a:solidFill>
                <a:latin typeface="Trebuchet MS"/>
                <a:cs typeface="Trebuchet MS"/>
              </a:rPr>
              <a:t> </a:t>
            </a:r>
            <a:r>
              <a:rPr sz="2400" spc="-30" dirty="0">
                <a:solidFill>
                  <a:srgbClr val="454545"/>
                </a:solidFill>
                <a:latin typeface="Trebuchet MS"/>
                <a:cs typeface="Trebuchet MS"/>
              </a:rPr>
              <a:t>of</a:t>
            </a:r>
            <a:r>
              <a:rPr sz="2400" spc="15" dirty="0">
                <a:solidFill>
                  <a:srgbClr val="454545"/>
                </a:solidFill>
                <a:latin typeface="Trebuchet MS"/>
                <a:cs typeface="Trebuchet MS"/>
              </a:rPr>
              <a:t> </a:t>
            </a:r>
            <a:r>
              <a:rPr sz="2400" spc="-75" dirty="0">
                <a:solidFill>
                  <a:srgbClr val="454545"/>
                </a:solidFill>
                <a:latin typeface="Trebuchet MS"/>
                <a:cs typeface="Trebuchet MS"/>
              </a:rPr>
              <a:t>blight</a:t>
            </a:r>
            <a:r>
              <a:rPr sz="2400" spc="20" dirty="0">
                <a:solidFill>
                  <a:srgbClr val="454545"/>
                </a:solidFill>
                <a:latin typeface="Trebuchet MS"/>
                <a:cs typeface="Trebuchet MS"/>
              </a:rPr>
              <a:t> </a:t>
            </a:r>
            <a:r>
              <a:rPr sz="2400" spc="25" dirty="0">
                <a:solidFill>
                  <a:srgbClr val="454545"/>
                </a:solidFill>
                <a:latin typeface="Trebuchet MS"/>
                <a:cs typeface="Trebuchet MS"/>
              </a:rPr>
              <a:t>on</a:t>
            </a:r>
            <a:r>
              <a:rPr sz="2400" spc="20" dirty="0">
                <a:solidFill>
                  <a:srgbClr val="454545"/>
                </a:solidFill>
                <a:latin typeface="Trebuchet MS"/>
                <a:cs typeface="Trebuchet MS"/>
              </a:rPr>
              <a:t> </a:t>
            </a:r>
            <a:r>
              <a:rPr sz="2400" spc="-40" dirty="0">
                <a:solidFill>
                  <a:srgbClr val="454545"/>
                </a:solidFill>
                <a:latin typeface="Trebuchet MS"/>
                <a:cs typeface="Trebuchet MS"/>
              </a:rPr>
              <a:t>potato</a:t>
            </a:r>
            <a:r>
              <a:rPr sz="2400" spc="20" dirty="0">
                <a:solidFill>
                  <a:srgbClr val="454545"/>
                </a:solidFill>
                <a:latin typeface="Trebuchet MS"/>
                <a:cs typeface="Trebuchet MS"/>
              </a:rPr>
              <a:t> </a:t>
            </a:r>
            <a:r>
              <a:rPr sz="2400" spc="75" dirty="0">
                <a:solidFill>
                  <a:srgbClr val="454545"/>
                </a:solidFill>
                <a:latin typeface="Trebuchet MS"/>
                <a:cs typeface="Trebuchet MS"/>
              </a:rPr>
              <a:t>crops</a:t>
            </a:r>
            <a:r>
              <a:rPr sz="2400" spc="10" dirty="0">
                <a:solidFill>
                  <a:srgbClr val="454545"/>
                </a:solidFill>
                <a:latin typeface="Trebuchet MS"/>
                <a:cs typeface="Trebuchet MS"/>
              </a:rPr>
              <a:t> </a:t>
            </a:r>
            <a:r>
              <a:rPr sz="2400" spc="20" dirty="0">
                <a:solidFill>
                  <a:srgbClr val="454545"/>
                </a:solidFill>
                <a:latin typeface="Trebuchet MS"/>
                <a:cs typeface="Trebuchet MS"/>
              </a:rPr>
              <a:t>and </a:t>
            </a:r>
            <a:r>
              <a:rPr sz="2400" spc="-35" dirty="0">
                <a:solidFill>
                  <a:srgbClr val="454545"/>
                </a:solidFill>
                <a:latin typeface="Trebuchet MS"/>
                <a:cs typeface="Trebuchet MS"/>
              </a:rPr>
              <a:t>improving</a:t>
            </a:r>
            <a:r>
              <a:rPr sz="2400" spc="20" dirty="0">
                <a:solidFill>
                  <a:srgbClr val="454545"/>
                </a:solidFill>
                <a:latin typeface="Trebuchet MS"/>
                <a:cs typeface="Trebuchet MS"/>
              </a:rPr>
              <a:t> </a:t>
            </a:r>
            <a:r>
              <a:rPr sz="2400" spc="-75" dirty="0">
                <a:solidFill>
                  <a:srgbClr val="454545"/>
                </a:solidFill>
                <a:latin typeface="Trebuchet MS"/>
                <a:cs typeface="Trebuchet MS"/>
              </a:rPr>
              <a:t>overall</a:t>
            </a:r>
            <a:r>
              <a:rPr sz="2400" spc="15" dirty="0">
                <a:solidFill>
                  <a:srgbClr val="454545"/>
                </a:solidFill>
                <a:latin typeface="Trebuchet MS"/>
                <a:cs typeface="Trebuchet MS"/>
              </a:rPr>
              <a:t> </a:t>
            </a:r>
            <a:r>
              <a:rPr sz="2400" spc="-70" dirty="0">
                <a:solidFill>
                  <a:srgbClr val="454545"/>
                </a:solidFill>
                <a:latin typeface="Trebuchet MS"/>
                <a:cs typeface="Trebuchet MS"/>
              </a:rPr>
              <a:t>agricultural</a:t>
            </a:r>
            <a:r>
              <a:rPr sz="2400" spc="10" dirty="0">
                <a:solidFill>
                  <a:srgbClr val="454545"/>
                </a:solidFill>
                <a:latin typeface="Trebuchet MS"/>
                <a:cs typeface="Trebuchet MS"/>
              </a:rPr>
              <a:t> </a:t>
            </a:r>
            <a:r>
              <a:rPr sz="2400" spc="-70" dirty="0">
                <a:solidFill>
                  <a:srgbClr val="454545"/>
                </a:solidFill>
                <a:latin typeface="Trebuchet MS"/>
                <a:cs typeface="Trebuchet MS"/>
              </a:rPr>
              <a:t>productivity.</a:t>
            </a:r>
            <a:endParaRPr sz="2400" dirty="0">
              <a:latin typeface="Trebuchet MS"/>
              <a:cs typeface="Trebuchet MS"/>
            </a:endParaRPr>
          </a:p>
        </p:txBody>
      </p:sp>
      <p:sp>
        <p:nvSpPr>
          <p:cNvPr id="3" name="object 3"/>
          <p:cNvSpPr txBox="1">
            <a:spLocks noGrp="1"/>
          </p:cNvSpPr>
          <p:nvPr>
            <p:ph type="title"/>
          </p:nvPr>
        </p:nvSpPr>
        <p:spPr>
          <a:xfrm>
            <a:off x="939800" y="159765"/>
            <a:ext cx="3338195" cy="1124585"/>
          </a:xfrm>
          <a:prstGeom prst="rect">
            <a:avLst/>
          </a:prstGeom>
        </p:spPr>
        <p:txBody>
          <a:bodyPr vert="horz" wrap="square" lIns="0" tIns="13970" rIns="0" bIns="0" rtlCol="0">
            <a:spAutoFit/>
          </a:bodyPr>
          <a:lstStyle/>
          <a:p>
            <a:pPr marL="12700">
              <a:lnSpc>
                <a:spcPct val="100000"/>
              </a:lnSpc>
              <a:spcBef>
                <a:spcPts val="110"/>
              </a:spcBef>
            </a:pPr>
            <a:r>
              <a:rPr sz="7200" spc="605" dirty="0"/>
              <a:t>Scope</a:t>
            </a:r>
            <a:r>
              <a:rPr sz="7200" spc="-370" dirty="0"/>
              <a:t> </a:t>
            </a:r>
            <a:r>
              <a:rPr sz="7200" spc="-480" dirty="0"/>
              <a:t>:</a:t>
            </a:r>
            <a:endParaRPr sz="7200"/>
          </a:p>
        </p:txBody>
      </p:sp>
      <p:sp>
        <p:nvSpPr>
          <p:cNvPr id="4" name="object 4"/>
          <p:cNvSpPr/>
          <p:nvPr/>
        </p:nvSpPr>
        <p:spPr>
          <a:xfrm>
            <a:off x="960373" y="1542212"/>
            <a:ext cx="3305175" cy="0"/>
          </a:xfrm>
          <a:custGeom>
            <a:avLst/>
            <a:gdLst/>
            <a:ahLst/>
            <a:cxnLst/>
            <a:rect l="l" t="t" r="r" b="b"/>
            <a:pathLst>
              <a:path w="3305175">
                <a:moveTo>
                  <a:pt x="0" y="0"/>
                </a:moveTo>
                <a:lnTo>
                  <a:pt x="3305174" y="0"/>
                </a:lnTo>
              </a:path>
            </a:pathLst>
          </a:custGeom>
          <a:ln w="38099">
            <a:solidFill>
              <a:srgbClr val="454545"/>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27155" y="74039"/>
            <a:ext cx="4317365" cy="1124585"/>
          </a:xfrm>
          <a:prstGeom prst="rect">
            <a:avLst/>
          </a:prstGeom>
        </p:spPr>
        <p:txBody>
          <a:bodyPr vert="horz" wrap="square" lIns="0" tIns="13970" rIns="0" bIns="0" rtlCol="0">
            <a:spAutoFit/>
          </a:bodyPr>
          <a:lstStyle/>
          <a:p>
            <a:pPr marL="12700">
              <a:lnSpc>
                <a:spcPct val="100000"/>
              </a:lnSpc>
              <a:spcBef>
                <a:spcPts val="110"/>
              </a:spcBef>
            </a:pPr>
            <a:r>
              <a:rPr sz="7200" spc="245" dirty="0"/>
              <a:t>Outcomes</a:t>
            </a:r>
            <a:endParaRPr sz="7200"/>
          </a:p>
        </p:txBody>
      </p:sp>
      <p:sp>
        <p:nvSpPr>
          <p:cNvPr id="3" name="object 3"/>
          <p:cNvSpPr/>
          <p:nvPr/>
        </p:nvSpPr>
        <p:spPr>
          <a:xfrm>
            <a:off x="12364437" y="1308803"/>
            <a:ext cx="4152900" cy="0"/>
          </a:xfrm>
          <a:custGeom>
            <a:avLst/>
            <a:gdLst/>
            <a:ahLst/>
            <a:cxnLst/>
            <a:rect l="l" t="t" r="r" b="b"/>
            <a:pathLst>
              <a:path w="4152900">
                <a:moveTo>
                  <a:pt x="0" y="0"/>
                </a:moveTo>
                <a:lnTo>
                  <a:pt x="4152899" y="0"/>
                </a:lnTo>
              </a:path>
            </a:pathLst>
          </a:custGeom>
          <a:ln w="38099">
            <a:solidFill>
              <a:srgbClr val="454545"/>
            </a:solidFill>
          </a:ln>
        </p:spPr>
        <p:txBody>
          <a:bodyPr wrap="square" lIns="0" tIns="0" rIns="0" bIns="0" rtlCol="0"/>
          <a:lstStyle/>
          <a:p>
            <a:endParaRPr/>
          </a:p>
        </p:txBody>
      </p:sp>
      <p:sp>
        <p:nvSpPr>
          <p:cNvPr id="4" name="object 4"/>
          <p:cNvSpPr txBox="1">
            <a:spLocks noGrp="1"/>
          </p:cNvSpPr>
          <p:nvPr>
            <p:ph sz="half" idx="2"/>
          </p:nvPr>
        </p:nvSpPr>
        <p:spPr>
          <a:prstGeom prst="rect">
            <a:avLst/>
          </a:prstGeom>
        </p:spPr>
        <p:txBody>
          <a:bodyPr vert="horz" wrap="square" lIns="0" tIns="8890" rIns="0" bIns="0" rtlCol="0">
            <a:spAutoFit/>
          </a:bodyPr>
          <a:lstStyle/>
          <a:p>
            <a:pPr marL="391795" marR="5080" indent="-379730">
              <a:lnSpc>
                <a:spcPct val="119500"/>
              </a:lnSpc>
              <a:spcBef>
                <a:spcPts val="70"/>
              </a:spcBef>
              <a:buSzPct val="122448"/>
              <a:buFont typeface="MS UI Gothic"/>
              <a:buChar char="☐"/>
              <a:tabLst>
                <a:tab pos="392430" algn="l"/>
              </a:tabLst>
            </a:pPr>
            <a:r>
              <a:rPr sz="2450" spc="105" dirty="0">
                <a:latin typeface="Tahoma"/>
                <a:cs typeface="Tahoma"/>
              </a:rPr>
              <a:t>Enhanced</a:t>
            </a:r>
            <a:r>
              <a:rPr sz="2450" spc="-105" dirty="0">
                <a:latin typeface="Tahoma"/>
                <a:cs typeface="Tahoma"/>
              </a:rPr>
              <a:t> </a:t>
            </a:r>
            <a:r>
              <a:rPr sz="2450" spc="105" dirty="0">
                <a:latin typeface="Tahoma"/>
                <a:cs typeface="Tahoma"/>
              </a:rPr>
              <a:t>Disease</a:t>
            </a:r>
            <a:r>
              <a:rPr sz="2450" spc="-105" dirty="0">
                <a:latin typeface="Tahoma"/>
                <a:cs typeface="Tahoma"/>
              </a:rPr>
              <a:t> </a:t>
            </a:r>
            <a:r>
              <a:rPr sz="2450" spc="55" dirty="0">
                <a:latin typeface="Tahoma"/>
                <a:cs typeface="Tahoma"/>
              </a:rPr>
              <a:t>Detection</a:t>
            </a:r>
            <a:r>
              <a:rPr spc="55" dirty="0"/>
              <a:t>:</a:t>
            </a:r>
            <a:r>
              <a:rPr spc="25" dirty="0"/>
              <a:t> </a:t>
            </a:r>
            <a:r>
              <a:rPr dirty="0"/>
              <a:t>Development</a:t>
            </a:r>
            <a:r>
              <a:rPr spc="25" dirty="0"/>
              <a:t> </a:t>
            </a:r>
            <a:r>
              <a:rPr spc="-30" dirty="0"/>
              <a:t>of</a:t>
            </a:r>
            <a:r>
              <a:rPr spc="25" dirty="0"/>
              <a:t> </a:t>
            </a:r>
            <a:r>
              <a:rPr spc="-25" dirty="0"/>
              <a:t>a </a:t>
            </a:r>
            <a:r>
              <a:rPr spc="-705" dirty="0"/>
              <a:t> </a:t>
            </a:r>
            <a:r>
              <a:rPr spc="-95" dirty="0"/>
              <a:t>reliable</a:t>
            </a:r>
            <a:r>
              <a:rPr spc="15" dirty="0"/>
              <a:t> </a:t>
            </a:r>
            <a:r>
              <a:rPr spc="-55" dirty="0"/>
              <a:t>mobile</a:t>
            </a:r>
            <a:r>
              <a:rPr spc="15" dirty="0"/>
              <a:t> </a:t>
            </a:r>
            <a:r>
              <a:rPr spc="-20" dirty="0"/>
              <a:t>website</a:t>
            </a:r>
            <a:r>
              <a:rPr spc="15" dirty="0"/>
              <a:t> </a:t>
            </a:r>
            <a:r>
              <a:rPr spc="-90" dirty="0"/>
              <a:t>that</a:t>
            </a:r>
            <a:r>
              <a:rPr spc="15" dirty="0"/>
              <a:t> </a:t>
            </a:r>
            <a:r>
              <a:rPr spc="5" dirty="0"/>
              <a:t>enables</a:t>
            </a:r>
            <a:r>
              <a:rPr spc="15" dirty="0"/>
              <a:t> </a:t>
            </a:r>
            <a:r>
              <a:rPr spc="-10" dirty="0"/>
              <a:t>farmers</a:t>
            </a:r>
            <a:r>
              <a:rPr spc="10" dirty="0"/>
              <a:t> </a:t>
            </a:r>
            <a:r>
              <a:rPr spc="-80" dirty="0"/>
              <a:t>to </a:t>
            </a:r>
            <a:r>
              <a:rPr spc="-75" dirty="0"/>
              <a:t> </a:t>
            </a:r>
            <a:r>
              <a:rPr spc="-30" dirty="0"/>
              <a:t>accurately</a:t>
            </a:r>
            <a:r>
              <a:rPr spc="10" dirty="0"/>
              <a:t> </a:t>
            </a:r>
            <a:r>
              <a:rPr spc="-65" dirty="0"/>
              <a:t>identify</a:t>
            </a:r>
            <a:r>
              <a:rPr spc="15" dirty="0"/>
              <a:t> </a:t>
            </a:r>
            <a:r>
              <a:rPr spc="-70" dirty="0"/>
              <a:t>early</a:t>
            </a:r>
            <a:r>
              <a:rPr spc="10" dirty="0"/>
              <a:t> </a:t>
            </a:r>
            <a:r>
              <a:rPr spc="-75" dirty="0"/>
              <a:t>blight</a:t>
            </a:r>
            <a:r>
              <a:rPr spc="15" dirty="0"/>
              <a:t> </a:t>
            </a:r>
            <a:r>
              <a:rPr spc="20" dirty="0"/>
              <a:t>and</a:t>
            </a:r>
            <a:r>
              <a:rPr spc="10" dirty="0"/>
              <a:t> </a:t>
            </a:r>
            <a:r>
              <a:rPr spc="-120" dirty="0"/>
              <a:t>late</a:t>
            </a:r>
            <a:r>
              <a:rPr spc="15" dirty="0"/>
              <a:t> </a:t>
            </a:r>
            <a:r>
              <a:rPr spc="-75" dirty="0"/>
              <a:t>blight</a:t>
            </a:r>
            <a:r>
              <a:rPr spc="10" dirty="0"/>
              <a:t> </a:t>
            </a:r>
            <a:r>
              <a:rPr spc="-114" dirty="0"/>
              <a:t>in </a:t>
            </a:r>
            <a:r>
              <a:rPr spc="-110" dirty="0"/>
              <a:t> </a:t>
            </a:r>
            <a:r>
              <a:rPr spc="-40" dirty="0"/>
              <a:t>potato</a:t>
            </a:r>
            <a:r>
              <a:rPr spc="15" dirty="0"/>
              <a:t> </a:t>
            </a:r>
            <a:r>
              <a:rPr spc="-30" dirty="0"/>
              <a:t>plants</a:t>
            </a:r>
            <a:r>
              <a:rPr spc="15" dirty="0"/>
              <a:t> </a:t>
            </a:r>
            <a:r>
              <a:rPr spc="-10" dirty="0"/>
              <a:t>through</a:t>
            </a:r>
            <a:r>
              <a:rPr spc="15" dirty="0"/>
              <a:t> </a:t>
            </a:r>
            <a:r>
              <a:rPr spc="-20" dirty="0"/>
              <a:t>image</a:t>
            </a:r>
            <a:r>
              <a:rPr spc="15" dirty="0"/>
              <a:t> </a:t>
            </a:r>
            <a:r>
              <a:rPr spc="-60" dirty="0"/>
              <a:t>classification.</a:t>
            </a:r>
            <a:endParaRPr sz="2450">
              <a:latin typeface="Tahoma"/>
              <a:cs typeface="Tahoma"/>
            </a:endParaRPr>
          </a:p>
          <a:p>
            <a:pPr>
              <a:lnSpc>
                <a:spcPct val="100000"/>
              </a:lnSpc>
              <a:spcBef>
                <a:spcPts val="30"/>
              </a:spcBef>
              <a:buClr>
                <a:srgbClr val="454545"/>
              </a:buClr>
              <a:buFont typeface="MS UI Gothic"/>
              <a:buChar char="☐"/>
            </a:pPr>
            <a:endParaRPr sz="2900"/>
          </a:p>
          <a:p>
            <a:pPr marL="391795" marR="435609" indent="-379730">
              <a:lnSpc>
                <a:spcPct val="119500"/>
              </a:lnSpc>
              <a:buSzPct val="122448"/>
              <a:buFont typeface="MS UI Gothic"/>
              <a:buChar char="☐"/>
              <a:tabLst>
                <a:tab pos="392430" algn="l"/>
              </a:tabLst>
            </a:pPr>
            <a:r>
              <a:rPr sz="2450" spc="135" dirty="0">
                <a:latin typeface="Tahoma"/>
                <a:cs typeface="Tahoma"/>
              </a:rPr>
              <a:t>Increased </a:t>
            </a:r>
            <a:r>
              <a:rPr sz="2450" spc="90" dirty="0">
                <a:latin typeface="Tahoma"/>
                <a:cs typeface="Tahoma"/>
              </a:rPr>
              <a:t>Farmer </a:t>
            </a:r>
            <a:r>
              <a:rPr sz="2450" spc="35" dirty="0">
                <a:latin typeface="Tahoma"/>
                <a:cs typeface="Tahoma"/>
              </a:rPr>
              <a:t>Empowerment</a:t>
            </a:r>
            <a:r>
              <a:rPr spc="35" dirty="0"/>
              <a:t>: </a:t>
            </a:r>
            <a:r>
              <a:rPr spc="-20" dirty="0"/>
              <a:t>Providing </a:t>
            </a:r>
            <a:r>
              <a:rPr spc="-710" dirty="0"/>
              <a:t> </a:t>
            </a:r>
            <a:r>
              <a:rPr spc="-10" dirty="0"/>
              <a:t>farmers</a:t>
            </a:r>
            <a:r>
              <a:rPr spc="10" dirty="0"/>
              <a:t> </a:t>
            </a:r>
            <a:r>
              <a:rPr spc="-95" dirty="0"/>
              <a:t>with</a:t>
            </a:r>
            <a:r>
              <a:rPr spc="10" dirty="0"/>
              <a:t> </a:t>
            </a:r>
            <a:r>
              <a:rPr spc="-60" dirty="0"/>
              <a:t>immediate</a:t>
            </a:r>
            <a:r>
              <a:rPr spc="10" dirty="0"/>
              <a:t> </a:t>
            </a:r>
            <a:r>
              <a:rPr spc="114" dirty="0"/>
              <a:t>access</a:t>
            </a:r>
            <a:r>
              <a:rPr spc="10" dirty="0"/>
              <a:t> </a:t>
            </a:r>
            <a:r>
              <a:rPr spc="-80" dirty="0"/>
              <a:t>to</a:t>
            </a:r>
            <a:r>
              <a:rPr spc="10" dirty="0"/>
              <a:t> </a:t>
            </a:r>
            <a:r>
              <a:rPr spc="-65" dirty="0"/>
              <a:t>information </a:t>
            </a:r>
            <a:r>
              <a:rPr spc="-60" dirty="0"/>
              <a:t> </a:t>
            </a:r>
            <a:r>
              <a:rPr spc="-10" dirty="0"/>
              <a:t>regarding</a:t>
            </a:r>
            <a:r>
              <a:rPr spc="10" dirty="0"/>
              <a:t> </a:t>
            </a:r>
            <a:r>
              <a:rPr spc="-80" dirty="0"/>
              <a:t>plant</a:t>
            </a:r>
            <a:r>
              <a:rPr spc="10" dirty="0"/>
              <a:t> </a:t>
            </a:r>
            <a:r>
              <a:rPr spc="-114" dirty="0"/>
              <a:t>health,</a:t>
            </a:r>
            <a:r>
              <a:rPr spc="15" dirty="0"/>
              <a:t> </a:t>
            </a:r>
            <a:r>
              <a:rPr spc="-75" dirty="0"/>
              <a:t>allowing</a:t>
            </a:r>
            <a:r>
              <a:rPr spc="10" dirty="0"/>
              <a:t> </a:t>
            </a:r>
            <a:r>
              <a:rPr spc="-45" dirty="0"/>
              <a:t>for</a:t>
            </a:r>
            <a:r>
              <a:rPr spc="15" dirty="0"/>
              <a:t> </a:t>
            </a:r>
            <a:r>
              <a:rPr spc="-105" dirty="0"/>
              <a:t>timely </a:t>
            </a:r>
            <a:r>
              <a:rPr spc="-100" dirty="0"/>
              <a:t> </a:t>
            </a:r>
            <a:r>
              <a:rPr spc="-40" dirty="0"/>
              <a:t>interventions</a:t>
            </a:r>
            <a:r>
              <a:rPr spc="15" dirty="0"/>
              <a:t> </a:t>
            </a:r>
            <a:r>
              <a:rPr spc="20" dirty="0"/>
              <a:t>and</a:t>
            </a:r>
            <a:r>
              <a:rPr spc="15" dirty="0"/>
              <a:t> </a:t>
            </a:r>
            <a:r>
              <a:rPr spc="-15" dirty="0"/>
              <a:t>improved</a:t>
            </a:r>
            <a:r>
              <a:rPr spc="15" dirty="0"/>
              <a:t> </a:t>
            </a:r>
            <a:r>
              <a:rPr spc="40" dirty="0"/>
              <a:t>crop</a:t>
            </a:r>
            <a:r>
              <a:rPr spc="15" dirty="0"/>
              <a:t> </a:t>
            </a:r>
            <a:r>
              <a:rPr spc="-40" dirty="0"/>
              <a:t>management.</a:t>
            </a:r>
            <a:endParaRPr sz="2450">
              <a:latin typeface="Tahoma"/>
              <a:cs typeface="Tahoma"/>
            </a:endParaRPr>
          </a:p>
          <a:p>
            <a:pPr>
              <a:lnSpc>
                <a:spcPct val="100000"/>
              </a:lnSpc>
              <a:spcBef>
                <a:spcPts val="30"/>
              </a:spcBef>
              <a:buClr>
                <a:srgbClr val="454545"/>
              </a:buClr>
              <a:buFont typeface="MS UI Gothic"/>
              <a:buChar char="☐"/>
            </a:pPr>
            <a:endParaRPr sz="2900"/>
          </a:p>
          <a:p>
            <a:pPr marL="391795" marR="109855" indent="-379730">
              <a:lnSpc>
                <a:spcPct val="119500"/>
              </a:lnSpc>
              <a:buSzPct val="122448"/>
              <a:buFont typeface="MS UI Gothic"/>
              <a:buChar char="☐"/>
              <a:tabLst>
                <a:tab pos="392430" algn="l"/>
              </a:tabLst>
            </a:pPr>
            <a:r>
              <a:rPr sz="2450" spc="100" dirty="0">
                <a:latin typeface="Tahoma"/>
                <a:cs typeface="Tahoma"/>
              </a:rPr>
              <a:t>User-Friendly</a:t>
            </a:r>
            <a:r>
              <a:rPr sz="2450" spc="-120" dirty="0">
                <a:latin typeface="Tahoma"/>
                <a:cs typeface="Tahoma"/>
              </a:rPr>
              <a:t> </a:t>
            </a:r>
            <a:r>
              <a:rPr sz="2450" spc="70" dirty="0">
                <a:latin typeface="Tahoma"/>
                <a:cs typeface="Tahoma"/>
              </a:rPr>
              <a:t>Interface</a:t>
            </a:r>
            <a:r>
              <a:rPr spc="70" dirty="0"/>
              <a:t>:</a:t>
            </a:r>
            <a:r>
              <a:rPr spc="15" dirty="0"/>
              <a:t> </a:t>
            </a:r>
            <a:r>
              <a:rPr spc="-15" dirty="0"/>
              <a:t>Creation</a:t>
            </a:r>
            <a:r>
              <a:rPr spc="10" dirty="0"/>
              <a:t> </a:t>
            </a:r>
            <a:r>
              <a:rPr spc="-30" dirty="0"/>
              <a:t>of</a:t>
            </a:r>
            <a:r>
              <a:rPr spc="15" dirty="0"/>
              <a:t> </a:t>
            </a:r>
            <a:r>
              <a:rPr spc="-15" dirty="0"/>
              <a:t>an</a:t>
            </a:r>
            <a:r>
              <a:rPr spc="10" dirty="0"/>
              <a:t> </a:t>
            </a:r>
            <a:r>
              <a:rPr spc="-105" dirty="0"/>
              <a:t>intuitive </a:t>
            </a:r>
            <a:r>
              <a:rPr spc="-705" dirty="0"/>
              <a:t> </a:t>
            </a:r>
            <a:r>
              <a:rPr spc="-55" dirty="0"/>
              <a:t>mobile</a:t>
            </a:r>
            <a:r>
              <a:rPr spc="10" dirty="0"/>
              <a:t> </a:t>
            </a:r>
            <a:r>
              <a:rPr spc="-20" dirty="0"/>
              <a:t>website</a:t>
            </a:r>
            <a:r>
              <a:rPr spc="15" dirty="0"/>
              <a:t> </a:t>
            </a:r>
            <a:r>
              <a:rPr spc="-90" dirty="0"/>
              <a:t>that</a:t>
            </a:r>
            <a:r>
              <a:rPr spc="15" dirty="0"/>
              <a:t> </a:t>
            </a:r>
            <a:r>
              <a:rPr spc="-15" dirty="0"/>
              <a:t>requires</a:t>
            </a:r>
            <a:r>
              <a:rPr spc="15" dirty="0"/>
              <a:t> </a:t>
            </a:r>
            <a:r>
              <a:rPr spc="-105" dirty="0"/>
              <a:t>minimal</a:t>
            </a:r>
            <a:r>
              <a:rPr spc="15" dirty="0"/>
              <a:t> </a:t>
            </a:r>
            <a:r>
              <a:rPr spc="-110" dirty="0"/>
              <a:t>training, </a:t>
            </a:r>
            <a:r>
              <a:rPr spc="-105" dirty="0"/>
              <a:t> </a:t>
            </a:r>
            <a:r>
              <a:rPr spc="5" dirty="0"/>
              <a:t>ensuring</a:t>
            </a:r>
            <a:r>
              <a:rPr spc="15" dirty="0"/>
              <a:t> </a:t>
            </a:r>
            <a:r>
              <a:rPr spc="-25" dirty="0"/>
              <a:t>accessibility</a:t>
            </a:r>
            <a:r>
              <a:rPr spc="15" dirty="0"/>
              <a:t> </a:t>
            </a:r>
            <a:r>
              <a:rPr spc="-45" dirty="0"/>
              <a:t>for</a:t>
            </a:r>
            <a:r>
              <a:rPr spc="15" dirty="0"/>
              <a:t> </a:t>
            </a:r>
            <a:r>
              <a:rPr spc="-10" dirty="0"/>
              <a:t>farmers</a:t>
            </a:r>
            <a:r>
              <a:rPr spc="15" dirty="0"/>
              <a:t> </a:t>
            </a:r>
            <a:r>
              <a:rPr spc="-95" dirty="0"/>
              <a:t>with</a:t>
            </a:r>
            <a:r>
              <a:rPr spc="15" dirty="0"/>
              <a:t> </a:t>
            </a:r>
            <a:r>
              <a:rPr spc="-20" dirty="0"/>
              <a:t>varying </a:t>
            </a:r>
            <a:r>
              <a:rPr spc="-15" dirty="0"/>
              <a:t> </a:t>
            </a:r>
            <a:r>
              <a:rPr spc="-40" dirty="0"/>
              <a:t>levels</a:t>
            </a:r>
            <a:r>
              <a:rPr spc="10" dirty="0"/>
              <a:t> </a:t>
            </a:r>
            <a:r>
              <a:rPr spc="-30" dirty="0"/>
              <a:t>of</a:t>
            </a:r>
            <a:r>
              <a:rPr spc="15" dirty="0"/>
              <a:t> </a:t>
            </a:r>
            <a:r>
              <a:rPr spc="-35" dirty="0"/>
              <a:t>technological</a:t>
            </a:r>
            <a:r>
              <a:rPr spc="15" dirty="0"/>
              <a:t> </a:t>
            </a:r>
            <a:r>
              <a:rPr spc="-45" dirty="0"/>
              <a:t>expertise.</a:t>
            </a:r>
            <a:endParaRPr sz="2450">
              <a:latin typeface="Tahoma"/>
              <a:cs typeface="Tahoma"/>
            </a:endParaRPr>
          </a:p>
        </p:txBody>
      </p:sp>
      <p:sp>
        <p:nvSpPr>
          <p:cNvPr id="5" name="object 5"/>
          <p:cNvSpPr txBox="1">
            <a:spLocks noGrp="1"/>
          </p:cNvSpPr>
          <p:nvPr>
            <p:ph sz="half" idx="3"/>
          </p:nvPr>
        </p:nvSpPr>
        <p:spPr>
          <a:prstGeom prst="rect">
            <a:avLst/>
          </a:prstGeom>
        </p:spPr>
        <p:txBody>
          <a:bodyPr vert="horz" wrap="square" lIns="0" tIns="81915" rIns="0" bIns="0" rtlCol="0">
            <a:spAutoFit/>
          </a:bodyPr>
          <a:lstStyle/>
          <a:p>
            <a:pPr marL="391795" indent="-379730">
              <a:lnSpc>
                <a:spcPct val="100000"/>
              </a:lnSpc>
              <a:spcBef>
                <a:spcPts val="645"/>
              </a:spcBef>
              <a:buSzPct val="122448"/>
              <a:buFont typeface="MS UI Gothic"/>
              <a:buChar char="☐"/>
              <a:tabLst>
                <a:tab pos="392430" algn="l"/>
              </a:tabLst>
            </a:pPr>
            <a:r>
              <a:rPr spc="80" dirty="0"/>
              <a:t>Valuable</a:t>
            </a:r>
            <a:r>
              <a:rPr spc="-135" dirty="0"/>
              <a:t> </a:t>
            </a:r>
            <a:r>
              <a:rPr spc="95" dirty="0"/>
              <a:t>Data</a:t>
            </a:r>
            <a:r>
              <a:rPr spc="-130" dirty="0"/>
              <a:t> </a:t>
            </a:r>
            <a:r>
              <a:rPr spc="50" dirty="0"/>
              <a:t>Insights</a:t>
            </a:r>
            <a:r>
              <a:rPr sz="2400" spc="50" dirty="0">
                <a:latin typeface="Trebuchet MS"/>
                <a:cs typeface="Trebuchet MS"/>
              </a:rPr>
              <a:t>:</a:t>
            </a:r>
            <a:endParaRPr sz="2400">
              <a:latin typeface="Trebuchet MS"/>
              <a:cs typeface="Trebuchet MS"/>
            </a:endParaRPr>
          </a:p>
          <a:p>
            <a:pPr marL="391795" marR="287655">
              <a:lnSpc>
                <a:spcPts val="3450"/>
              </a:lnSpc>
              <a:spcBef>
                <a:spcPts val="200"/>
              </a:spcBef>
            </a:pPr>
            <a:r>
              <a:rPr sz="2400" spc="-30" dirty="0">
                <a:latin typeface="Trebuchet MS"/>
                <a:cs typeface="Trebuchet MS"/>
              </a:rPr>
              <a:t>Collection</a:t>
            </a:r>
            <a:r>
              <a:rPr sz="2400" spc="15" dirty="0">
                <a:latin typeface="Trebuchet MS"/>
                <a:cs typeface="Trebuchet MS"/>
              </a:rPr>
              <a:t> </a:t>
            </a:r>
            <a:r>
              <a:rPr sz="2400" spc="-30" dirty="0">
                <a:latin typeface="Trebuchet MS"/>
                <a:cs typeface="Trebuchet MS"/>
              </a:rPr>
              <a:t>of</a:t>
            </a:r>
            <a:r>
              <a:rPr sz="2400" spc="15" dirty="0">
                <a:latin typeface="Trebuchet MS"/>
                <a:cs typeface="Trebuchet MS"/>
              </a:rPr>
              <a:t> </a:t>
            </a:r>
            <a:r>
              <a:rPr sz="2400" spc="-30" dirty="0">
                <a:latin typeface="Trebuchet MS"/>
                <a:cs typeface="Trebuchet MS"/>
              </a:rPr>
              <a:t>data</a:t>
            </a:r>
            <a:r>
              <a:rPr sz="2400" spc="15" dirty="0">
                <a:latin typeface="Trebuchet MS"/>
                <a:cs typeface="Trebuchet MS"/>
              </a:rPr>
              <a:t> </a:t>
            </a:r>
            <a:r>
              <a:rPr sz="2400" spc="25" dirty="0">
                <a:latin typeface="Trebuchet MS"/>
                <a:cs typeface="Trebuchet MS"/>
              </a:rPr>
              <a:t>on</a:t>
            </a:r>
            <a:r>
              <a:rPr sz="2400" spc="15" dirty="0">
                <a:latin typeface="Trebuchet MS"/>
                <a:cs typeface="Trebuchet MS"/>
              </a:rPr>
              <a:t> </a:t>
            </a:r>
            <a:r>
              <a:rPr sz="2400" spc="45" dirty="0">
                <a:latin typeface="Trebuchet MS"/>
                <a:cs typeface="Trebuchet MS"/>
              </a:rPr>
              <a:t>disease</a:t>
            </a:r>
            <a:r>
              <a:rPr sz="2400" spc="15" dirty="0">
                <a:latin typeface="Trebuchet MS"/>
                <a:cs typeface="Trebuchet MS"/>
              </a:rPr>
              <a:t> </a:t>
            </a:r>
            <a:r>
              <a:rPr sz="2400" spc="-45" dirty="0">
                <a:latin typeface="Trebuchet MS"/>
                <a:cs typeface="Trebuchet MS"/>
              </a:rPr>
              <a:t>prevalence, </a:t>
            </a:r>
            <a:r>
              <a:rPr sz="2400" spc="-40" dirty="0">
                <a:latin typeface="Trebuchet MS"/>
                <a:cs typeface="Trebuchet MS"/>
              </a:rPr>
              <a:t> </a:t>
            </a:r>
            <a:r>
              <a:rPr sz="2400" spc="-25" dirty="0">
                <a:latin typeface="Trebuchet MS"/>
                <a:cs typeface="Trebuchet MS"/>
              </a:rPr>
              <a:t>providing</a:t>
            </a:r>
            <a:r>
              <a:rPr sz="2400" spc="15" dirty="0">
                <a:latin typeface="Trebuchet MS"/>
                <a:cs typeface="Trebuchet MS"/>
              </a:rPr>
              <a:t> </a:t>
            </a:r>
            <a:r>
              <a:rPr sz="2400" spc="-60" dirty="0">
                <a:latin typeface="Trebuchet MS"/>
                <a:cs typeface="Trebuchet MS"/>
              </a:rPr>
              <a:t>valuable</a:t>
            </a:r>
            <a:r>
              <a:rPr sz="2400" spc="20" dirty="0">
                <a:latin typeface="Trebuchet MS"/>
                <a:cs typeface="Trebuchet MS"/>
              </a:rPr>
              <a:t> </a:t>
            </a:r>
            <a:r>
              <a:rPr sz="2400" spc="-10" dirty="0">
                <a:latin typeface="Trebuchet MS"/>
                <a:cs typeface="Trebuchet MS"/>
              </a:rPr>
              <a:t>insights</a:t>
            </a:r>
            <a:r>
              <a:rPr sz="2400" spc="15" dirty="0">
                <a:latin typeface="Trebuchet MS"/>
                <a:cs typeface="Trebuchet MS"/>
              </a:rPr>
              <a:t> </a:t>
            </a:r>
            <a:r>
              <a:rPr sz="2400" spc="-45" dirty="0">
                <a:latin typeface="Trebuchet MS"/>
                <a:cs typeface="Trebuchet MS"/>
              </a:rPr>
              <a:t>for</a:t>
            </a:r>
            <a:r>
              <a:rPr sz="2400" spc="20" dirty="0">
                <a:latin typeface="Trebuchet MS"/>
                <a:cs typeface="Trebuchet MS"/>
              </a:rPr>
              <a:t> </a:t>
            </a:r>
            <a:r>
              <a:rPr sz="2400" spc="-60" dirty="0">
                <a:latin typeface="Trebuchet MS"/>
                <a:cs typeface="Trebuchet MS"/>
              </a:rPr>
              <a:t>future</a:t>
            </a:r>
            <a:r>
              <a:rPr sz="2400" spc="10" dirty="0">
                <a:latin typeface="Trebuchet MS"/>
                <a:cs typeface="Trebuchet MS"/>
              </a:rPr>
              <a:t> </a:t>
            </a:r>
            <a:r>
              <a:rPr sz="2400" spc="20" dirty="0">
                <a:latin typeface="Trebuchet MS"/>
                <a:cs typeface="Trebuchet MS"/>
              </a:rPr>
              <a:t>research </a:t>
            </a:r>
            <a:r>
              <a:rPr sz="2400" spc="-705" dirty="0">
                <a:latin typeface="Trebuchet MS"/>
                <a:cs typeface="Trebuchet MS"/>
              </a:rPr>
              <a:t> </a:t>
            </a:r>
            <a:r>
              <a:rPr sz="2400" spc="20" dirty="0">
                <a:latin typeface="Trebuchet MS"/>
                <a:cs typeface="Trebuchet MS"/>
              </a:rPr>
              <a:t>and</a:t>
            </a:r>
            <a:r>
              <a:rPr sz="2400" spc="15" dirty="0">
                <a:latin typeface="Trebuchet MS"/>
                <a:cs typeface="Trebuchet MS"/>
              </a:rPr>
              <a:t> </a:t>
            </a:r>
            <a:r>
              <a:rPr sz="2400" spc="-15" dirty="0">
                <a:latin typeface="Trebuchet MS"/>
                <a:cs typeface="Trebuchet MS"/>
              </a:rPr>
              <a:t>improved</a:t>
            </a:r>
            <a:r>
              <a:rPr sz="2400" spc="15" dirty="0">
                <a:latin typeface="Trebuchet MS"/>
                <a:cs typeface="Trebuchet MS"/>
              </a:rPr>
              <a:t> </a:t>
            </a:r>
            <a:r>
              <a:rPr sz="2400" spc="-70" dirty="0">
                <a:latin typeface="Trebuchet MS"/>
                <a:cs typeface="Trebuchet MS"/>
              </a:rPr>
              <a:t>agricultural</a:t>
            </a:r>
            <a:r>
              <a:rPr sz="2400" spc="15" dirty="0">
                <a:latin typeface="Trebuchet MS"/>
                <a:cs typeface="Trebuchet MS"/>
              </a:rPr>
              <a:t> </a:t>
            </a:r>
            <a:r>
              <a:rPr sz="2400" spc="-35" dirty="0">
                <a:latin typeface="Trebuchet MS"/>
                <a:cs typeface="Trebuchet MS"/>
              </a:rPr>
              <a:t>practices.</a:t>
            </a:r>
            <a:endParaRPr sz="2400">
              <a:latin typeface="Trebuchet MS"/>
              <a:cs typeface="Trebuchet MS"/>
            </a:endParaRPr>
          </a:p>
          <a:p>
            <a:pPr>
              <a:lnSpc>
                <a:spcPct val="100000"/>
              </a:lnSpc>
              <a:spcBef>
                <a:spcPts val="45"/>
              </a:spcBef>
            </a:pPr>
            <a:endParaRPr sz="3200">
              <a:latin typeface="Trebuchet MS"/>
              <a:cs typeface="Trebuchet MS"/>
            </a:endParaRPr>
          </a:p>
          <a:p>
            <a:pPr marL="391795" indent="-379730">
              <a:lnSpc>
                <a:spcPct val="100000"/>
              </a:lnSpc>
              <a:buSzPct val="122448"/>
              <a:buFont typeface="MS UI Gothic"/>
              <a:buChar char="☐"/>
              <a:tabLst>
                <a:tab pos="392430" algn="l"/>
              </a:tabLst>
            </a:pPr>
            <a:r>
              <a:rPr spc="105" dirty="0"/>
              <a:t>Enhanced</a:t>
            </a:r>
            <a:r>
              <a:rPr spc="-130" dirty="0"/>
              <a:t> </a:t>
            </a:r>
            <a:r>
              <a:rPr spc="75" dirty="0"/>
              <a:t>Community</a:t>
            </a:r>
            <a:r>
              <a:rPr spc="-130" dirty="0"/>
              <a:t> </a:t>
            </a:r>
            <a:r>
              <a:rPr spc="65" dirty="0"/>
              <a:t>Awareness</a:t>
            </a:r>
            <a:r>
              <a:rPr sz="2400" spc="65" dirty="0">
                <a:latin typeface="Trebuchet MS"/>
                <a:cs typeface="Trebuchet MS"/>
              </a:rPr>
              <a:t>:</a:t>
            </a:r>
            <a:endParaRPr sz="2400">
              <a:latin typeface="Trebuchet MS"/>
              <a:cs typeface="Trebuchet MS"/>
            </a:endParaRPr>
          </a:p>
          <a:p>
            <a:pPr marL="391795" marR="5080">
              <a:lnSpc>
                <a:spcPts val="3450"/>
              </a:lnSpc>
              <a:spcBef>
                <a:spcPts val="200"/>
              </a:spcBef>
            </a:pPr>
            <a:r>
              <a:rPr sz="2400" spc="75" dirty="0">
                <a:latin typeface="Trebuchet MS"/>
                <a:cs typeface="Trebuchet MS"/>
              </a:rPr>
              <a:t>Increased</a:t>
            </a:r>
            <a:r>
              <a:rPr sz="2400" spc="10" dirty="0">
                <a:latin typeface="Trebuchet MS"/>
                <a:cs typeface="Trebuchet MS"/>
              </a:rPr>
              <a:t> </a:t>
            </a:r>
            <a:r>
              <a:rPr sz="2400" spc="30" dirty="0">
                <a:latin typeface="Trebuchet MS"/>
                <a:cs typeface="Trebuchet MS"/>
              </a:rPr>
              <a:t>awareness</a:t>
            </a:r>
            <a:r>
              <a:rPr sz="2400" spc="10" dirty="0">
                <a:latin typeface="Trebuchet MS"/>
                <a:cs typeface="Trebuchet MS"/>
              </a:rPr>
              <a:t> </a:t>
            </a:r>
            <a:r>
              <a:rPr sz="2400" spc="30" dirty="0">
                <a:latin typeface="Trebuchet MS"/>
                <a:cs typeface="Trebuchet MS"/>
              </a:rPr>
              <a:t>among</a:t>
            </a:r>
            <a:r>
              <a:rPr sz="2400" spc="15" dirty="0">
                <a:latin typeface="Trebuchet MS"/>
                <a:cs typeface="Trebuchet MS"/>
              </a:rPr>
              <a:t> </a:t>
            </a:r>
            <a:r>
              <a:rPr sz="2400" spc="-10" dirty="0">
                <a:latin typeface="Trebuchet MS"/>
                <a:cs typeface="Trebuchet MS"/>
              </a:rPr>
              <a:t>farmers</a:t>
            </a:r>
            <a:r>
              <a:rPr sz="2400" spc="5" dirty="0">
                <a:latin typeface="Trebuchet MS"/>
                <a:cs typeface="Trebuchet MS"/>
              </a:rPr>
              <a:t> </a:t>
            </a:r>
            <a:r>
              <a:rPr sz="2400" spc="-15" dirty="0">
                <a:latin typeface="Trebuchet MS"/>
                <a:cs typeface="Trebuchet MS"/>
              </a:rPr>
              <a:t>about</a:t>
            </a:r>
            <a:r>
              <a:rPr sz="2400" spc="5" dirty="0">
                <a:latin typeface="Trebuchet MS"/>
                <a:cs typeface="Trebuchet MS"/>
              </a:rPr>
              <a:t> </a:t>
            </a:r>
            <a:r>
              <a:rPr sz="2400" spc="-45" dirty="0">
                <a:latin typeface="Trebuchet MS"/>
                <a:cs typeface="Trebuchet MS"/>
              </a:rPr>
              <a:t>the </a:t>
            </a:r>
            <a:r>
              <a:rPr sz="2400" spc="-705" dirty="0">
                <a:latin typeface="Trebuchet MS"/>
                <a:cs typeface="Trebuchet MS"/>
              </a:rPr>
              <a:t> </a:t>
            </a:r>
            <a:r>
              <a:rPr sz="2400" spc="-10" dirty="0">
                <a:latin typeface="Trebuchet MS"/>
                <a:cs typeface="Trebuchet MS"/>
              </a:rPr>
              <a:t>significance</a:t>
            </a:r>
            <a:r>
              <a:rPr sz="2400" spc="10" dirty="0">
                <a:latin typeface="Trebuchet MS"/>
                <a:cs typeface="Trebuchet MS"/>
              </a:rPr>
              <a:t> </a:t>
            </a:r>
            <a:r>
              <a:rPr sz="2400" spc="-30" dirty="0">
                <a:latin typeface="Trebuchet MS"/>
                <a:cs typeface="Trebuchet MS"/>
              </a:rPr>
              <a:t>of</a:t>
            </a:r>
            <a:r>
              <a:rPr sz="2400" spc="15" dirty="0">
                <a:latin typeface="Trebuchet MS"/>
                <a:cs typeface="Trebuchet MS"/>
              </a:rPr>
              <a:t> </a:t>
            </a:r>
            <a:r>
              <a:rPr sz="2400" spc="-25" dirty="0">
                <a:latin typeface="Trebuchet MS"/>
                <a:cs typeface="Trebuchet MS"/>
              </a:rPr>
              <a:t>proactive</a:t>
            </a:r>
            <a:r>
              <a:rPr sz="2400" spc="15" dirty="0">
                <a:latin typeface="Trebuchet MS"/>
                <a:cs typeface="Trebuchet MS"/>
              </a:rPr>
              <a:t> </a:t>
            </a:r>
            <a:r>
              <a:rPr sz="2400" spc="45" dirty="0">
                <a:latin typeface="Trebuchet MS"/>
                <a:cs typeface="Trebuchet MS"/>
              </a:rPr>
              <a:t>disease</a:t>
            </a:r>
            <a:r>
              <a:rPr sz="2400" spc="15" dirty="0">
                <a:latin typeface="Trebuchet MS"/>
                <a:cs typeface="Trebuchet MS"/>
              </a:rPr>
              <a:t> </a:t>
            </a:r>
            <a:r>
              <a:rPr sz="2400" spc="-80" dirty="0">
                <a:latin typeface="Trebuchet MS"/>
                <a:cs typeface="Trebuchet MS"/>
              </a:rPr>
              <a:t>monitoring, </a:t>
            </a:r>
            <a:r>
              <a:rPr sz="2400" spc="-75" dirty="0">
                <a:latin typeface="Trebuchet MS"/>
                <a:cs typeface="Trebuchet MS"/>
              </a:rPr>
              <a:t> </a:t>
            </a:r>
            <a:r>
              <a:rPr sz="2400" spc="-25" dirty="0">
                <a:latin typeface="Trebuchet MS"/>
                <a:cs typeface="Trebuchet MS"/>
              </a:rPr>
              <a:t>promoting</a:t>
            </a:r>
            <a:r>
              <a:rPr sz="2400" spc="15" dirty="0">
                <a:latin typeface="Trebuchet MS"/>
                <a:cs typeface="Trebuchet MS"/>
              </a:rPr>
              <a:t> </a:t>
            </a:r>
            <a:r>
              <a:rPr sz="2400" spc="-60" dirty="0">
                <a:latin typeface="Trebuchet MS"/>
                <a:cs typeface="Trebuchet MS"/>
              </a:rPr>
              <a:t>better</a:t>
            </a:r>
            <a:r>
              <a:rPr sz="2400" spc="15" dirty="0">
                <a:latin typeface="Trebuchet MS"/>
                <a:cs typeface="Trebuchet MS"/>
              </a:rPr>
              <a:t> </a:t>
            </a:r>
            <a:r>
              <a:rPr sz="2400" spc="-70" dirty="0">
                <a:latin typeface="Trebuchet MS"/>
                <a:cs typeface="Trebuchet MS"/>
              </a:rPr>
              <a:t>agricultural</a:t>
            </a:r>
            <a:r>
              <a:rPr sz="2400" spc="15" dirty="0">
                <a:latin typeface="Trebuchet MS"/>
                <a:cs typeface="Trebuchet MS"/>
              </a:rPr>
              <a:t> </a:t>
            </a:r>
            <a:r>
              <a:rPr sz="2400" spc="-35" dirty="0">
                <a:latin typeface="Trebuchet MS"/>
                <a:cs typeface="Trebuchet MS"/>
              </a:rPr>
              <a:t>practices.</a:t>
            </a:r>
            <a:endParaRPr sz="2400">
              <a:latin typeface="Trebuchet MS"/>
              <a:cs typeface="Trebuchet MS"/>
            </a:endParaRPr>
          </a:p>
          <a:p>
            <a:pPr>
              <a:lnSpc>
                <a:spcPct val="100000"/>
              </a:lnSpc>
              <a:spcBef>
                <a:spcPts val="50"/>
              </a:spcBef>
            </a:pPr>
            <a:endParaRPr sz="2700">
              <a:latin typeface="Trebuchet MS"/>
              <a:cs typeface="Trebuchet MS"/>
            </a:endParaRPr>
          </a:p>
          <a:p>
            <a:pPr marL="391795" marR="77470" indent="-379730">
              <a:lnSpc>
                <a:spcPct val="119600"/>
              </a:lnSpc>
              <a:buSzPct val="122448"/>
              <a:buFont typeface="MS UI Gothic"/>
              <a:buChar char="☐"/>
              <a:tabLst>
                <a:tab pos="392430" algn="l"/>
              </a:tabLst>
            </a:pPr>
            <a:r>
              <a:rPr spc="130" dirty="0"/>
              <a:t>Support </a:t>
            </a:r>
            <a:r>
              <a:rPr spc="100" dirty="0"/>
              <a:t>for </a:t>
            </a:r>
            <a:r>
              <a:rPr spc="90" dirty="0"/>
              <a:t>Sustainable Practices</a:t>
            </a:r>
            <a:r>
              <a:rPr sz="2400" spc="90" dirty="0">
                <a:latin typeface="Trebuchet MS"/>
                <a:cs typeface="Trebuchet MS"/>
              </a:rPr>
              <a:t>: </a:t>
            </a:r>
            <a:r>
              <a:rPr sz="2400" spc="95" dirty="0">
                <a:latin typeface="Trebuchet MS"/>
                <a:cs typeface="Trebuchet MS"/>
              </a:rPr>
              <a:t> </a:t>
            </a:r>
            <a:r>
              <a:rPr sz="2400" spc="15" dirty="0">
                <a:latin typeface="Trebuchet MS"/>
                <a:cs typeface="Trebuchet MS"/>
              </a:rPr>
              <a:t>Encouragement </a:t>
            </a:r>
            <a:r>
              <a:rPr sz="2400" spc="-30" dirty="0">
                <a:latin typeface="Trebuchet MS"/>
                <a:cs typeface="Trebuchet MS"/>
              </a:rPr>
              <a:t>of</a:t>
            </a:r>
            <a:r>
              <a:rPr sz="2400" spc="15" dirty="0">
                <a:latin typeface="Trebuchet MS"/>
                <a:cs typeface="Trebuchet MS"/>
              </a:rPr>
              <a:t> </a:t>
            </a:r>
            <a:r>
              <a:rPr sz="2400" spc="-20" dirty="0">
                <a:latin typeface="Trebuchet MS"/>
                <a:cs typeface="Trebuchet MS"/>
              </a:rPr>
              <a:t>sustainable</a:t>
            </a:r>
            <a:r>
              <a:rPr sz="2400" spc="15" dirty="0">
                <a:latin typeface="Trebuchet MS"/>
                <a:cs typeface="Trebuchet MS"/>
              </a:rPr>
              <a:t> </a:t>
            </a:r>
            <a:r>
              <a:rPr sz="2400" spc="-45" dirty="0">
                <a:latin typeface="Trebuchet MS"/>
                <a:cs typeface="Trebuchet MS"/>
              </a:rPr>
              <a:t>farming</a:t>
            </a:r>
            <a:r>
              <a:rPr sz="2400" spc="15" dirty="0">
                <a:latin typeface="Trebuchet MS"/>
                <a:cs typeface="Trebuchet MS"/>
              </a:rPr>
              <a:t> </a:t>
            </a:r>
            <a:r>
              <a:rPr sz="2400" spc="25" dirty="0">
                <a:latin typeface="Trebuchet MS"/>
                <a:cs typeface="Trebuchet MS"/>
              </a:rPr>
              <a:t>by </a:t>
            </a:r>
            <a:r>
              <a:rPr sz="2400" spc="30" dirty="0">
                <a:latin typeface="Trebuchet MS"/>
                <a:cs typeface="Trebuchet MS"/>
              </a:rPr>
              <a:t> </a:t>
            </a:r>
            <a:r>
              <a:rPr sz="2400" spc="-65" dirty="0">
                <a:latin typeface="Trebuchet MS"/>
                <a:cs typeface="Trebuchet MS"/>
              </a:rPr>
              <a:t>minimizing</a:t>
            </a:r>
            <a:r>
              <a:rPr sz="2400" spc="15" dirty="0">
                <a:latin typeface="Trebuchet MS"/>
                <a:cs typeface="Trebuchet MS"/>
              </a:rPr>
              <a:t> </a:t>
            </a:r>
            <a:r>
              <a:rPr sz="2400" spc="-25" dirty="0">
                <a:latin typeface="Trebuchet MS"/>
                <a:cs typeface="Trebuchet MS"/>
              </a:rPr>
              <a:t>chemical</a:t>
            </a:r>
            <a:r>
              <a:rPr sz="2400" spc="15" dirty="0">
                <a:latin typeface="Trebuchet MS"/>
                <a:cs typeface="Trebuchet MS"/>
              </a:rPr>
              <a:t> </a:t>
            </a:r>
            <a:r>
              <a:rPr sz="2400" spc="-40" dirty="0">
                <a:latin typeface="Trebuchet MS"/>
                <a:cs typeface="Trebuchet MS"/>
              </a:rPr>
              <a:t>interventions</a:t>
            </a:r>
            <a:r>
              <a:rPr sz="2400" spc="15" dirty="0">
                <a:latin typeface="Trebuchet MS"/>
                <a:cs typeface="Trebuchet MS"/>
              </a:rPr>
              <a:t> </a:t>
            </a:r>
            <a:r>
              <a:rPr sz="2400" spc="-10" dirty="0">
                <a:latin typeface="Trebuchet MS"/>
                <a:cs typeface="Trebuchet MS"/>
              </a:rPr>
              <a:t>through</a:t>
            </a:r>
            <a:r>
              <a:rPr sz="2400" spc="15" dirty="0">
                <a:latin typeface="Trebuchet MS"/>
                <a:cs typeface="Trebuchet MS"/>
              </a:rPr>
              <a:t> </a:t>
            </a:r>
            <a:r>
              <a:rPr sz="2400" spc="-70" dirty="0">
                <a:latin typeface="Trebuchet MS"/>
                <a:cs typeface="Trebuchet MS"/>
              </a:rPr>
              <a:t>early </a:t>
            </a:r>
            <a:r>
              <a:rPr sz="2400" spc="-715" dirty="0">
                <a:latin typeface="Trebuchet MS"/>
                <a:cs typeface="Trebuchet MS"/>
              </a:rPr>
              <a:t> </a:t>
            </a:r>
            <a:r>
              <a:rPr sz="2400" spc="-30" dirty="0">
                <a:latin typeface="Trebuchet MS"/>
                <a:cs typeface="Trebuchet MS"/>
              </a:rPr>
              <a:t>detection</a:t>
            </a:r>
            <a:r>
              <a:rPr sz="2400" spc="10" dirty="0">
                <a:latin typeface="Trebuchet MS"/>
                <a:cs typeface="Trebuchet MS"/>
              </a:rPr>
              <a:t> </a:t>
            </a:r>
            <a:r>
              <a:rPr sz="2400" spc="20" dirty="0">
                <a:latin typeface="Trebuchet MS"/>
                <a:cs typeface="Trebuchet MS"/>
              </a:rPr>
              <a:t>and</a:t>
            </a:r>
            <a:r>
              <a:rPr sz="2400" spc="15" dirty="0">
                <a:latin typeface="Trebuchet MS"/>
                <a:cs typeface="Trebuchet MS"/>
              </a:rPr>
              <a:t> </a:t>
            </a:r>
            <a:r>
              <a:rPr sz="2400" spc="-40" dirty="0">
                <a:latin typeface="Trebuchet MS"/>
                <a:cs typeface="Trebuchet MS"/>
              </a:rPr>
              <a:t>effective</a:t>
            </a:r>
            <a:r>
              <a:rPr sz="2400" spc="15" dirty="0">
                <a:latin typeface="Trebuchet MS"/>
                <a:cs typeface="Trebuchet MS"/>
              </a:rPr>
              <a:t> </a:t>
            </a:r>
            <a:r>
              <a:rPr sz="2400" spc="-5" dirty="0">
                <a:latin typeface="Trebuchet MS"/>
                <a:cs typeface="Trebuchet MS"/>
              </a:rPr>
              <a:t>management</a:t>
            </a:r>
            <a:r>
              <a:rPr sz="2400" spc="10" dirty="0">
                <a:latin typeface="Trebuchet MS"/>
                <a:cs typeface="Trebuchet MS"/>
              </a:rPr>
              <a:t> </a:t>
            </a:r>
            <a:r>
              <a:rPr sz="2400" spc="-30" dirty="0">
                <a:latin typeface="Trebuchet MS"/>
                <a:cs typeface="Trebuchet MS"/>
              </a:rPr>
              <a:t>of </a:t>
            </a:r>
            <a:r>
              <a:rPr sz="2400" spc="-25" dirty="0">
                <a:latin typeface="Trebuchet MS"/>
                <a:cs typeface="Trebuchet MS"/>
              </a:rPr>
              <a:t> </a:t>
            </a:r>
            <a:r>
              <a:rPr sz="2400" spc="15" dirty="0">
                <a:latin typeface="Trebuchet MS"/>
                <a:cs typeface="Trebuchet MS"/>
              </a:rPr>
              <a:t>diseases.</a:t>
            </a:r>
            <a:endParaRPr sz="2400">
              <a:latin typeface="Trebuchet MS"/>
              <a:cs typeface="Trebuchet MS"/>
            </a:endParaRPr>
          </a:p>
        </p:txBody>
      </p:sp>
      <p:pic>
        <p:nvPicPr>
          <p:cNvPr id="6" name="object 6"/>
          <p:cNvPicPr/>
          <p:nvPr/>
        </p:nvPicPr>
        <p:blipFill>
          <a:blip r:embed="rId2" cstate="print"/>
          <a:stretch>
            <a:fillRect/>
          </a:stretch>
        </p:blipFill>
        <p:spPr>
          <a:xfrm>
            <a:off x="7751171" y="3602942"/>
            <a:ext cx="3133724" cy="30765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
            <a:ext cx="18287998" cy="10286999"/>
          </a:xfrm>
          <a:prstGeom prst="rect">
            <a:avLst/>
          </a:prstGeom>
        </p:spPr>
      </p:pic>
      <p:sp>
        <p:nvSpPr>
          <p:cNvPr id="3" name="object 3"/>
          <p:cNvSpPr txBox="1">
            <a:spLocks noGrp="1"/>
          </p:cNvSpPr>
          <p:nvPr>
            <p:ph type="title"/>
          </p:nvPr>
        </p:nvSpPr>
        <p:spPr>
          <a:xfrm>
            <a:off x="660445" y="493182"/>
            <a:ext cx="15107919" cy="876300"/>
          </a:xfrm>
          <a:prstGeom prst="rect">
            <a:avLst/>
          </a:prstGeom>
        </p:spPr>
        <p:txBody>
          <a:bodyPr vert="horz" wrap="square" lIns="0" tIns="16510" rIns="0" bIns="0" rtlCol="0">
            <a:spAutoFit/>
          </a:bodyPr>
          <a:lstStyle/>
          <a:p>
            <a:pPr marL="12700">
              <a:lnSpc>
                <a:spcPct val="100000"/>
              </a:lnSpc>
              <a:spcBef>
                <a:spcPts val="130"/>
              </a:spcBef>
            </a:pPr>
            <a:r>
              <a:rPr sz="5550" spc="-434" dirty="0">
                <a:latin typeface="Trebuchet MS"/>
                <a:cs typeface="Trebuchet MS"/>
              </a:rPr>
              <a:t>T</a:t>
            </a:r>
            <a:r>
              <a:rPr sz="5550" spc="285" dirty="0">
                <a:latin typeface="Trebuchet MS"/>
                <a:cs typeface="Trebuchet MS"/>
              </a:rPr>
              <a:t>e</a:t>
            </a:r>
            <a:r>
              <a:rPr sz="5550" spc="715" dirty="0">
                <a:latin typeface="Trebuchet MS"/>
                <a:cs typeface="Trebuchet MS"/>
              </a:rPr>
              <a:t>s</a:t>
            </a:r>
            <a:r>
              <a:rPr sz="5550" spc="85" dirty="0">
                <a:latin typeface="Trebuchet MS"/>
                <a:cs typeface="Trebuchet MS"/>
              </a:rPr>
              <a:t>t</a:t>
            </a:r>
            <a:r>
              <a:rPr sz="5550" spc="-340" dirty="0">
                <a:latin typeface="Trebuchet MS"/>
                <a:cs typeface="Trebuchet MS"/>
              </a:rPr>
              <a:t> </a:t>
            </a:r>
            <a:r>
              <a:rPr sz="5550" spc="1045" dirty="0">
                <a:latin typeface="Trebuchet MS"/>
                <a:cs typeface="Trebuchet MS"/>
              </a:rPr>
              <a:t>C</a:t>
            </a:r>
            <a:r>
              <a:rPr sz="5550" spc="330" dirty="0">
                <a:latin typeface="Trebuchet MS"/>
                <a:cs typeface="Trebuchet MS"/>
              </a:rPr>
              <a:t>a</a:t>
            </a:r>
            <a:r>
              <a:rPr sz="5550" spc="715" dirty="0">
                <a:latin typeface="Trebuchet MS"/>
                <a:cs typeface="Trebuchet MS"/>
              </a:rPr>
              <a:t>s</a:t>
            </a:r>
            <a:r>
              <a:rPr sz="5550" spc="434" dirty="0">
                <a:latin typeface="Trebuchet MS"/>
                <a:cs typeface="Trebuchet MS"/>
              </a:rPr>
              <a:t>e</a:t>
            </a:r>
            <a:r>
              <a:rPr sz="5550" spc="-340" dirty="0">
                <a:latin typeface="Trebuchet MS"/>
                <a:cs typeface="Trebuchet MS"/>
              </a:rPr>
              <a:t> </a:t>
            </a:r>
            <a:r>
              <a:rPr sz="5550" spc="-315" dirty="0">
                <a:latin typeface="Trebuchet MS"/>
                <a:cs typeface="Trebuchet MS"/>
              </a:rPr>
              <a:t>:</a:t>
            </a:r>
            <a:r>
              <a:rPr sz="5550" spc="-340" dirty="0">
                <a:latin typeface="Trebuchet MS"/>
                <a:cs typeface="Trebuchet MS"/>
              </a:rPr>
              <a:t> </a:t>
            </a:r>
            <a:r>
              <a:rPr sz="5550" spc="490" dirty="0">
                <a:latin typeface="Trebuchet MS"/>
                <a:cs typeface="Trebuchet MS"/>
              </a:rPr>
              <a:t>P</a:t>
            </a:r>
            <a:r>
              <a:rPr sz="5550" spc="-320" dirty="0">
                <a:latin typeface="Trebuchet MS"/>
                <a:cs typeface="Trebuchet MS"/>
              </a:rPr>
              <a:t>l</a:t>
            </a:r>
            <a:r>
              <a:rPr sz="5550" spc="330" dirty="0">
                <a:latin typeface="Trebuchet MS"/>
                <a:cs typeface="Trebuchet MS"/>
              </a:rPr>
              <a:t>a</a:t>
            </a:r>
            <a:r>
              <a:rPr sz="5550" spc="310" dirty="0">
                <a:latin typeface="Trebuchet MS"/>
                <a:cs typeface="Trebuchet MS"/>
              </a:rPr>
              <a:t>n</a:t>
            </a:r>
            <a:r>
              <a:rPr sz="5550" spc="85" dirty="0">
                <a:latin typeface="Trebuchet MS"/>
                <a:cs typeface="Trebuchet MS"/>
              </a:rPr>
              <a:t>t</a:t>
            </a:r>
            <a:r>
              <a:rPr sz="5550" spc="-340" dirty="0">
                <a:latin typeface="Trebuchet MS"/>
                <a:cs typeface="Trebuchet MS"/>
              </a:rPr>
              <a:t> </a:t>
            </a:r>
            <a:r>
              <a:rPr sz="5550" spc="990" dirty="0">
                <a:latin typeface="Trebuchet MS"/>
                <a:cs typeface="Trebuchet MS"/>
              </a:rPr>
              <a:t>D</a:t>
            </a:r>
            <a:r>
              <a:rPr sz="5550" spc="-245" dirty="0">
                <a:latin typeface="Trebuchet MS"/>
                <a:cs typeface="Trebuchet MS"/>
              </a:rPr>
              <a:t>i</a:t>
            </a:r>
            <a:r>
              <a:rPr sz="5550" spc="715" dirty="0">
                <a:latin typeface="Trebuchet MS"/>
                <a:cs typeface="Trebuchet MS"/>
              </a:rPr>
              <a:t>s</a:t>
            </a:r>
            <a:r>
              <a:rPr sz="5550" spc="285" dirty="0">
                <a:latin typeface="Trebuchet MS"/>
                <a:cs typeface="Trebuchet MS"/>
              </a:rPr>
              <a:t>e</a:t>
            </a:r>
            <a:r>
              <a:rPr sz="5550" spc="330" dirty="0">
                <a:latin typeface="Trebuchet MS"/>
                <a:cs typeface="Trebuchet MS"/>
              </a:rPr>
              <a:t>a</a:t>
            </a:r>
            <a:r>
              <a:rPr sz="5550" spc="715" dirty="0">
                <a:latin typeface="Trebuchet MS"/>
                <a:cs typeface="Trebuchet MS"/>
              </a:rPr>
              <a:t>s</a:t>
            </a:r>
            <a:r>
              <a:rPr sz="5550" spc="434" dirty="0">
                <a:latin typeface="Trebuchet MS"/>
                <a:cs typeface="Trebuchet MS"/>
              </a:rPr>
              <a:t>e</a:t>
            </a:r>
            <a:r>
              <a:rPr sz="5550" spc="-340" dirty="0">
                <a:latin typeface="Trebuchet MS"/>
                <a:cs typeface="Trebuchet MS"/>
              </a:rPr>
              <a:t> </a:t>
            </a:r>
            <a:r>
              <a:rPr sz="5550" spc="990" dirty="0">
                <a:latin typeface="Trebuchet MS"/>
                <a:cs typeface="Trebuchet MS"/>
              </a:rPr>
              <a:t>D</a:t>
            </a:r>
            <a:r>
              <a:rPr sz="5550" spc="285" dirty="0">
                <a:latin typeface="Trebuchet MS"/>
                <a:cs typeface="Trebuchet MS"/>
              </a:rPr>
              <a:t>e</a:t>
            </a:r>
            <a:r>
              <a:rPr sz="5550" spc="-114" dirty="0">
                <a:latin typeface="Trebuchet MS"/>
                <a:cs typeface="Trebuchet MS"/>
              </a:rPr>
              <a:t>t</a:t>
            </a:r>
            <a:r>
              <a:rPr sz="5550" spc="285" dirty="0">
                <a:latin typeface="Trebuchet MS"/>
                <a:cs typeface="Trebuchet MS"/>
              </a:rPr>
              <a:t>e</a:t>
            </a:r>
            <a:r>
              <a:rPr sz="5550" spc="615" dirty="0">
                <a:latin typeface="Trebuchet MS"/>
                <a:cs typeface="Trebuchet MS"/>
              </a:rPr>
              <a:t>c</a:t>
            </a:r>
            <a:r>
              <a:rPr sz="5550" spc="-65" dirty="0">
                <a:latin typeface="Trebuchet MS"/>
                <a:cs typeface="Trebuchet MS"/>
              </a:rPr>
              <a:t>t</a:t>
            </a:r>
            <a:r>
              <a:rPr sz="5550" spc="-245" dirty="0">
                <a:latin typeface="Trebuchet MS"/>
                <a:cs typeface="Trebuchet MS"/>
              </a:rPr>
              <a:t>i</a:t>
            </a:r>
            <a:r>
              <a:rPr sz="5550" spc="409" dirty="0">
                <a:latin typeface="Trebuchet MS"/>
                <a:cs typeface="Trebuchet MS"/>
              </a:rPr>
              <a:t>o</a:t>
            </a:r>
            <a:r>
              <a:rPr sz="5550" spc="459" dirty="0">
                <a:latin typeface="Trebuchet MS"/>
                <a:cs typeface="Trebuchet MS"/>
              </a:rPr>
              <a:t>n</a:t>
            </a:r>
            <a:r>
              <a:rPr sz="5550" spc="-340" dirty="0">
                <a:latin typeface="Trebuchet MS"/>
                <a:cs typeface="Trebuchet MS"/>
              </a:rPr>
              <a:t> </a:t>
            </a:r>
            <a:r>
              <a:rPr sz="5550" spc="415" dirty="0">
                <a:latin typeface="Trebuchet MS"/>
                <a:cs typeface="Trebuchet MS"/>
              </a:rPr>
              <a:t>w</a:t>
            </a:r>
            <a:r>
              <a:rPr sz="5550" spc="285" dirty="0">
                <a:latin typeface="Trebuchet MS"/>
                <a:cs typeface="Trebuchet MS"/>
              </a:rPr>
              <a:t>e</a:t>
            </a:r>
            <a:r>
              <a:rPr sz="5550" spc="459" dirty="0">
                <a:latin typeface="Trebuchet MS"/>
                <a:cs typeface="Trebuchet MS"/>
              </a:rPr>
              <a:t>b</a:t>
            </a:r>
            <a:r>
              <a:rPr sz="5550" spc="715" dirty="0">
                <a:latin typeface="Trebuchet MS"/>
                <a:cs typeface="Trebuchet MS"/>
              </a:rPr>
              <a:t>s</a:t>
            </a:r>
            <a:r>
              <a:rPr sz="5550" spc="-210" dirty="0">
                <a:latin typeface="Trebuchet MS"/>
                <a:cs typeface="Trebuchet MS"/>
              </a:rPr>
              <a:t>i</a:t>
            </a:r>
            <a:r>
              <a:rPr sz="5550" spc="-114" dirty="0">
                <a:latin typeface="Trebuchet MS"/>
                <a:cs typeface="Trebuchet MS"/>
              </a:rPr>
              <a:t>t</a:t>
            </a:r>
            <a:r>
              <a:rPr sz="5550" spc="434" dirty="0">
                <a:latin typeface="Trebuchet MS"/>
                <a:cs typeface="Trebuchet MS"/>
              </a:rPr>
              <a:t>e</a:t>
            </a:r>
            <a:endParaRPr sz="5550">
              <a:latin typeface="Trebuchet MS"/>
              <a:cs typeface="Trebuchet MS"/>
            </a:endParaRPr>
          </a:p>
        </p:txBody>
      </p:sp>
      <p:pic>
        <p:nvPicPr>
          <p:cNvPr id="4" name="object 4"/>
          <p:cNvPicPr/>
          <p:nvPr/>
        </p:nvPicPr>
        <p:blipFill>
          <a:blip r:embed="rId3" cstate="print"/>
          <a:stretch>
            <a:fillRect/>
          </a:stretch>
        </p:blipFill>
        <p:spPr>
          <a:xfrm>
            <a:off x="12251652" y="2562329"/>
            <a:ext cx="5819774" cy="5181599"/>
          </a:xfrm>
          <a:prstGeom prst="rect">
            <a:avLst/>
          </a:prstGeom>
        </p:spPr>
      </p:pic>
      <p:sp>
        <p:nvSpPr>
          <p:cNvPr id="5" name="object 5"/>
          <p:cNvSpPr/>
          <p:nvPr/>
        </p:nvSpPr>
        <p:spPr>
          <a:xfrm>
            <a:off x="675904" y="1773801"/>
            <a:ext cx="14001750" cy="0"/>
          </a:xfrm>
          <a:custGeom>
            <a:avLst/>
            <a:gdLst/>
            <a:ahLst/>
            <a:cxnLst/>
            <a:rect l="l" t="t" r="r" b="b"/>
            <a:pathLst>
              <a:path w="14001750">
                <a:moveTo>
                  <a:pt x="0" y="0"/>
                </a:moveTo>
                <a:lnTo>
                  <a:pt x="14001748" y="0"/>
                </a:lnTo>
              </a:path>
            </a:pathLst>
          </a:custGeom>
          <a:ln w="38099">
            <a:solidFill>
              <a:srgbClr val="454545"/>
            </a:solidFill>
          </a:ln>
        </p:spPr>
        <p:txBody>
          <a:bodyPr wrap="square" lIns="0" tIns="0" rIns="0" bIns="0" rtlCol="0"/>
          <a:lstStyle/>
          <a:p>
            <a:endParaRPr/>
          </a:p>
        </p:txBody>
      </p:sp>
      <p:sp>
        <p:nvSpPr>
          <p:cNvPr id="6" name="object 6"/>
          <p:cNvSpPr txBox="1"/>
          <p:nvPr/>
        </p:nvSpPr>
        <p:spPr>
          <a:xfrm>
            <a:off x="660445" y="2192438"/>
            <a:ext cx="8470265" cy="3177540"/>
          </a:xfrm>
          <a:prstGeom prst="rect">
            <a:avLst/>
          </a:prstGeom>
        </p:spPr>
        <p:txBody>
          <a:bodyPr vert="horz" wrap="square" lIns="0" tIns="93345" rIns="0" bIns="0" rtlCol="0">
            <a:spAutoFit/>
          </a:bodyPr>
          <a:lstStyle/>
          <a:p>
            <a:pPr marL="12700">
              <a:lnSpc>
                <a:spcPct val="100000"/>
              </a:lnSpc>
              <a:spcBef>
                <a:spcPts val="735"/>
              </a:spcBef>
            </a:pPr>
            <a:r>
              <a:rPr sz="2900" spc="15" dirty="0">
                <a:solidFill>
                  <a:srgbClr val="454545"/>
                </a:solidFill>
                <a:latin typeface="Trebuchet MS"/>
                <a:cs typeface="Trebuchet MS"/>
              </a:rPr>
              <a:t>Test</a:t>
            </a:r>
            <a:r>
              <a:rPr sz="2900" spc="-105" dirty="0">
                <a:solidFill>
                  <a:srgbClr val="454545"/>
                </a:solidFill>
                <a:latin typeface="Trebuchet MS"/>
                <a:cs typeface="Trebuchet MS"/>
              </a:rPr>
              <a:t> </a:t>
            </a:r>
            <a:r>
              <a:rPr sz="2900" spc="235" dirty="0">
                <a:solidFill>
                  <a:srgbClr val="454545"/>
                </a:solidFill>
                <a:latin typeface="Trebuchet MS"/>
                <a:cs typeface="Trebuchet MS"/>
              </a:rPr>
              <a:t>Case</a:t>
            </a:r>
            <a:r>
              <a:rPr sz="2900" spc="-100" dirty="0">
                <a:solidFill>
                  <a:srgbClr val="454545"/>
                </a:solidFill>
                <a:latin typeface="Trebuchet MS"/>
                <a:cs typeface="Trebuchet MS"/>
              </a:rPr>
              <a:t> </a:t>
            </a:r>
            <a:r>
              <a:rPr sz="2900" spc="170" dirty="0">
                <a:solidFill>
                  <a:srgbClr val="454545"/>
                </a:solidFill>
                <a:latin typeface="Trebuchet MS"/>
                <a:cs typeface="Trebuchet MS"/>
              </a:rPr>
              <a:t>ID:</a:t>
            </a:r>
            <a:r>
              <a:rPr sz="2900" dirty="0">
                <a:solidFill>
                  <a:srgbClr val="454545"/>
                </a:solidFill>
                <a:latin typeface="Trebuchet MS"/>
                <a:cs typeface="Trebuchet MS"/>
              </a:rPr>
              <a:t> </a:t>
            </a:r>
            <a:r>
              <a:rPr sz="2900" spc="130" dirty="0">
                <a:solidFill>
                  <a:srgbClr val="454545"/>
                </a:solidFill>
                <a:latin typeface="Trebuchet MS"/>
                <a:cs typeface="Trebuchet MS"/>
              </a:rPr>
              <a:t>PDD-001</a:t>
            </a:r>
            <a:endParaRPr sz="2900">
              <a:latin typeface="Trebuchet MS"/>
              <a:cs typeface="Trebuchet MS"/>
            </a:endParaRPr>
          </a:p>
          <a:p>
            <a:pPr marL="12700" marR="5080">
              <a:lnSpc>
                <a:spcPct val="118500"/>
              </a:lnSpc>
            </a:pPr>
            <a:r>
              <a:rPr sz="2900" spc="15" dirty="0">
                <a:solidFill>
                  <a:srgbClr val="454545"/>
                </a:solidFill>
                <a:latin typeface="Trebuchet MS"/>
                <a:cs typeface="Trebuchet MS"/>
              </a:rPr>
              <a:t>Test</a:t>
            </a:r>
            <a:r>
              <a:rPr sz="2900" spc="-90" dirty="0">
                <a:solidFill>
                  <a:srgbClr val="454545"/>
                </a:solidFill>
                <a:latin typeface="Trebuchet MS"/>
                <a:cs typeface="Trebuchet MS"/>
              </a:rPr>
              <a:t> </a:t>
            </a:r>
            <a:r>
              <a:rPr sz="2900" spc="-125" dirty="0">
                <a:solidFill>
                  <a:srgbClr val="454545"/>
                </a:solidFill>
                <a:latin typeface="Trebuchet MS"/>
                <a:cs typeface="Trebuchet MS"/>
              </a:rPr>
              <a:t>Title:</a:t>
            </a:r>
            <a:r>
              <a:rPr sz="2900" spc="15" dirty="0">
                <a:solidFill>
                  <a:srgbClr val="454545"/>
                </a:solidFill>
                <a:latin typeface="Trebuchet MS"/>
                <a:cs typeface="Trebuchet MS"/>
              </a:rPr>
              <a:t> </a:t>
            </a:r>
            <a:r>
              <a:rPr sz="2900" spc="90" dirty="0">
                <a:solidFill>
                  <a:srgbClr val="454545"/>
                </a:solidFill>
                <a:latin typeface="Trebuchet MS"/>
                <a:cs typeface="Trebuchet MS"/>
              </a:rPr>
              <a:t>Image</a:t>
            </a:r>
            <a:r>
              <a:rPr sz="2900" spc="15" dirty="0">
                <a:solidFill>
                  <a:srgbClr val="454545"/>
                </a:solidFill>
                <a:latin typeface="Trebuchet MS"/>
                <a:cs typeface="Trebuchet MS"/>
              </a:rPr>
              <a:t> </a:t>
            </a:r>
            <a:r>
              <a:rPr sz="2900" spc="5" dirty="0">
                <a:solidFill>
                  <a:srgbClr val="454545"/>
                </a:solidFill>
                <a:latin typeface="Trebuchet MS"/>
                <a:cs typeface="Trebuchet MS"/>
              </a:rPr>
              <a:t>Upload</a:t>
            </a:r>
            <a:r>
              <a:rPr sz="2900" spc="15" dirty="0">
                <a:solidFill>
                  <a:srgbClr val="454545"/>
                </a:solidFill>
                <a:latin typeface="Trebuchet MS"/>
                <a:cs typeface="Trebuchet MS"/>
              </a:rPr>
              <a:t> and </a:t>
            </a:r>
            <a:r>
              <a:rPr sz="2900" spc="75" dirty="0">
                <a:solidFill>
                  <a:srgbClr val="454545"/>
                </a:solidFill>
                <a:latin typeface="Trebuchet MS"/>
                <a:cs typeface="Trebuchet MS"/>
              </a:rPr>
              <a:t>Disease</a:t>
            </a:r>
            <a:r>
              <a:rPr sz="2900" spc="15" dirty="0">
                <a:solidFill>
                  <a:srgbClr val="454545"/>
                </a:solidFill>
                <a:latin typeface="Trebuchet MS"/>
                <a:cs typeface="Trebuchet MS"/>
              </a:rPr>
              <a:t> </a:t>
            </a:r>
            <a:r>
              <a:rPr sz="2900" spc="-30" dirty="0">
                <a:solidFill>
                  <a:srgbClr val="454545"/>
                </a:solidFill>
                <a:latin typeface="Trebuchet MS"/>
                <a:cs typeface="Trebuchet MS"/>
              </a:rPr>
              <a:t>Classification </a:t>
            </a:r>
            <a:r>
              <a:rPr sz="2900" spc="-860" dirty="0">
                <a:solidFill>
                  <a:srgbClr val="454545"/>
                </a:solidFill>
                <a:latin typeface="Trebuchet MS"/>
                <a:cs typeface="Trebuchet MS"/>
              </a:rPr>
              <a:t> </a:t>
            </a:r>
            <a:r>
              <a:rPr sz="2900" spc="20" dirty="0">
                <a:solidFill>
                  <a:srgbClr val="454545"/>
                </a:solidFill>
                <a:latin typeface="Trebuchet MS"/>
                <a:cs typeface="Trebuchet MS"/>
              </a:rPr>
              <a:t>Objective:</a:t>
            </a:r>
            <a:endParaRPr sz="2900">
              <a:latin typeface="Trebuchet MS"/>
              <a:cs typeface="Trebuchet MS"/>
            </a:endParaRPr>
          </a:p>
          <a:p>
            <a:pPr marL="12700" marR="803275">
              <a:lnSpc>
                <a:spcPct val="118500"/>
              </a:lnSpc>
              <a:spcBef>
                <a:spcPts val="80"/>
              </a:spcBef>
            </a:pPr>
            <a:r>
              <a:rPr sz="2900" spc="-85" dirty="0">
                <a:solidFill>
                  <a:srgbClr val="454545"/>
                </a:solidFill>
                <a:latin typeface="Trebuchet MS"/>
                <a:cs typeface="Trebuchet MS"/>
              </a:rPr>
              <a:t>Verify</a:t>
            </a:r>
            <a:r>
              <a:rPr sz="2900" spc="5" dirty="0">
                <a:solidFill>
                  <a:srgbClr val="454545"/>
                </a:solidFill>
                <a:latin typeface="Trebuchet MS"/>
                <a:cs typeface="Trebuchet MS"/>
              </a:rPr>
              <a:t> </a:t>
            </a:r>
            <a:r>
              <a:rPr sz="2900" spc="-114" dirty="0">
                <a:solidFill>
                  <a:srgbClr val="454545"/>
                </a:solidFill>
                <a:latin typeface="Trebuchet MS"/>
                <a:cs typeface="Trebuchet MS"/>
              </a:rPr>
              <a:t>that</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spc="-30" dirty="0">
                <a:solidFill>
                  <a:srgbClr val="454545"/>
                </a:solidFill>
                <a:latin typeface="Trebuchet MS"/>
                <a:cs typeface="Trebuchet MS"/>
              </a:rPr>
              <a:t>website</a:t>
            </a:r>
            <a:r>
              <a:rPr sz="2900" spc="5" dirty="0">
                <a:solidFill>
                  <a:srgbClr val="454545"/>
                </a:solidFill>
                <a:latin typeface="Trebuchet MS"/>
                <a:cs typeface="Trebuchet MS"/>
              </a:rPr>
              <a:t> </a:t>
            </a:r>
            <a:r>
              <a:rPr sz="2900" spc="-40" dirty="0">
                <a:solidFill>
                  <a:srgbClr val="454545"/>
                </a:solidFill>
                <a:latin typeface="Trebuchet MS"/>
                <a:cs typeface="Trebuchet MS"/>
              </a:rPr>
              <a:t>correctly</a:t>
            </a:r>
            <a:r>
              <a:rPr sz="2900" spc="10" dirty="0">
                <a:solidFill>
                  <a:srgbClr val="454545"/>
                </a:solidFill>
                <a:latin typeface="Trebuchet MS"/>
                <a:cs typeface="Trebuchet MS"/>
              </a:rPr>
              <a:t> detects </a:t>
            </a:r>
            <a:r>
              <a:rPr sz="2900" spc="15" dirty="0">
                <a:solidFill>
                  <a:srgbClr val="454545"/>
                </a:solidFill>
                <a:latin typeface="Trebuchet MS"/>
                <a:cs typeface="Trebuchet MS"/>
              </a:rPr>
              <a:t>and </a:t>
            </a:r>
            <a:r>
              <a:rPr sz="2900" spc="20" dirty="0">
                <a:solidFill>
                  <a:srgbClr val="454545"/>
                </a:solidFill>
                <a:latin typeface="Trebuchet MS"/>
                <a:cs typeface="Trebuchet MS"/>
              </a:rPr>
              <a:t> </a:t>
            </a:r>
            <a:r>
              <a:rPr sz="2900" spc="-5" dirty="0">
                <a:solidFill>
                  <a:srgbClr val="454545"/>
                </a:solidFill>
                <a:latin typeface="Trebuchet MS"/>
                <a:cs typeface="Trebuchet MS"/>
              </a:rPr>
              <a:t>classifies </a:t>
            </a:r>
            <a:r>
              <a:rPr sz="2900" spc="-105" dirty="0">
                <a:solidFill>
                  <a:srgbClr val="454545"/>
                </a:solidFill>
                <a:latin typeface="Trebuchet MS"/>
                <a:cs typeface="Trebuchet MS"/>
              </a:rPr>
              <a:t>plant </a:t>
            </a:r>
            <a:r>
              <a:rPr sz="2900" spc="70" dirty="0">
                <a:solidFill>
                  <a:srgbClr val="454545"/>
                </a:solidFill>
                <a:latin typeface="Trebuchet MS"/>
                <a:cs typeface="Trebuchet MS"/>
              </a:rPr>
              <a:t>diseases </a:t>
            </a:r>
            <a:r>
              <a:rPr sz="2900" spc="-235" dirty="0">
                <a:solidFill>
                  <a:srgbClr val="454545"/>
                </a:solidFill>
                <a:latin typeface="Trebuchet MS"/>
                <a:cs typeface="Trebuchet MS"/>
              </a:rPr>
              <a:t>(e.g.,</a:t>
            </a:r>
            <a:r>
              <a:rPr sz="2900" spc="-229" dirty="0">
                <a:solidFill>
                  <a:srgbClr val="454545"/>
                </a:solidFill>
                <a:latin typeface="Trebuchet MS"/>
                <a:cs typeface="Trebuchet MS"/>
              </a:rPr>
              <a:t> </a:t>
            </a:r>
            <a:r>
              <a:rPr sz="2900" spc="-95" dirty="0">
                <a:solidFill>
                  <a:srgbClr val="454545"/>
                </a:solidFill>
                <a:latin typeface="Trebuchet MS"/>
                <a:cs typeface="Trebuchet MS"/>
              </a:rPr>
              <a:t>early </a:t>
            </a:r>
            <a:r>
              <a:rPr sz="2900" spc="-155" dirty="0">
                <a:solidFill>
                  <a:srgbClr val="454545"/>
                </a:solidFill>
                <a:latin typeface="Trebuchet MS"/>
                <a:cs typeface="Trebuchet MS"/>
              </a:rPr>
              <a:t>blight, </a:t>
            </a:r>
            <a:r>
              <a:rPr sz="2900" spc="-150" dirty="0">
                <a:solidFill>
                  <a:srgbClr val="454545"/>
                </a:solidFill>
                <a:latin typeface="Trebuchet MS"/>
                <a:cs typeface="Trebuchet MS"/>
              </a:rPr>
              <a:t>late </a:t>
            </a:r>
            <a:r>
              <a:rPr sz="2900" spc="-145" dirty="0">
                <a:solidFill>
                  <a:srgbClr val="454545"/>
                </a:solidFill>
                <a:latin typeface="Trebuchet MS"/>
                <a:cs typeface="Trebuchet MS"/>
              </a:rPr>
              <a:t> </a:t>
            </a:r>
            <a:r>
              <a:rPr sz="2900" spc="-105" dirty="0">
                <a:solidFill>
                  <a:srgbClr val="454545"/>
                </a:solidFill>
                <a:latin typeface="Trebuchet MS"/>
                <a:cs typeface="Trebuchet MS"/>
              </a:rPr>
              <a:t>blight)</a:t>
            </a:r>
            <a:r>
              <a:rPr sz="2900" spc="10" dirty="0">
                <a:solidFill>
                  <a:srgbClr val="454545"/>
                </a:solidFill>
                <a:latin typeface="Trebuchet MS"/>
                <a:cs typeface="Trebuchet MS"/>
              </a:rPr>
              <a:t> </a:t>
            </a:r>
            <a:r>
              <a:rPr sz="2900" spc="80" dirty="0">
                <a:solidFill>
                  <a:srgbClr val="454545"/>
                </a:solidFill>
                <a:latin typeface="Trebuchet MS"/>
                <a:cs typeface="Trebuchet MS"/>
              </a:rPr>
              <a:t>based</a:t>
            </a:r>
            <a:r>
              <a:rPr sz="2900" spc="10" dirty="0">
                <a:solidFill>
                  <a:srgbClr val="454545"/>
                </a:solidFill>
                <a:latin typeface="Trebuchet MS"/>
                <a:cs typeface="Trebuchet MS"/>
              </a:rPr>
              <a:t> </a:t>
            </a:r>
            <a:r>
              <a:rPr sz="2900" spc="20" dirty="0">
                <a:solidFill>
                  <a:srgbClr val="454545"/>
                </a:solidFill>
                <a:latin typeface="Trebuchet MS"/>
                <a:cs typeface="Trebuchet MS"/>
              </a:rPr>
              <a:t>on</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dirty="0">
                <a:solidFill>
                  <a:srgbClr val="454545"/>
                </a:solidFill>
                <a:latin typeface="Trebuchet MS"/>
                <a:cs typeface="Trebuchet MS"/>
              </a:rPr>
              <a:t>uploaded</a:t>
            </a:r>
            <a:r>
              <a:rPr sz="2900" spc="10" dirty="0">
                <a:solidFill>
                  <a:srgbClr val="454545"/>
                </a:solidFill>
                <a:latin typeface="Trebuchet MS"/>
                <a:cs typeface="Trebuchet MS"/>
              </a:rPr>
              <a:t> </a:t>
            </a:r>
            <a:r>
              <a:rPr sz="2900" spc="-105" dirty="0">
                <a:solidFill>
                  <a:srgbClr val="454545"/>
                </a:solidFill>
                <a:latin typeface="Trebuchet MS"/>
                <a:cs typeface="Trebuchet MS"/>
              </a:rPr>
              <a:t>plant</a:t>
            </a:r>
            <a:r>
              <a:rPr sz="2900" spc="10" dirty="0">
                <a:solidFill>
                  <a:srgbClr val="454545"/>
                </a:solidFill>
                <a:latin typeface="Trebuchet MS"/>
                <a:cs typeface="Trebuchet MS"/>
              </a:rPr>
              <a:t> </a:t>
            </a:r>
            <a:r>
              <a:rPr sz="2900" spc="-120" dirty="0">
                <a:solidFill>
                  <a:srgbClr val="454545"/>
                </a:solidFill>
                <a:latin typeface="Trebuchet MS"/>
                <a:cs typeface="Trebuchet MS"/>
              </a:rPr>
              <a:t>leaf</a:t>
            </a:r>
            <a:r>
              <a:rPr sz="2900" spc="10" dirty="0">
                <a:solidFill>
                  <a:srgbClr val="454545"/>
                </a:solidFill>
                <a:latin typeface="Trebuchet MS"/>
                <a:cs typeface="Trebuchet MS"/>
              </a:rPr>
              <a:t> </a:t>
            </a:r>
            <a:r>
              <a:rPr sz="2900" spc="-114" dirty="0">
                <a:solidFill>
                  <a:srgbClr val="454545"/>
                </a:solidFill>
                <a:latin typeface="Trebuchet MS"/>
                <a:cs typeface="Trebuchet MS"/>
              </a:rPr>
              <a:t>image.</a:t>
            </a:r>
            <a:endParaRPr sz="2900">
              <a:latin typeface="Trebuchet MS"/>
              <a:cs typeface="Trebuchet MS"/>
            </a:endParaRPr>
          </a:p>
        </p:txBody>
      </p:sp>
      <p:sp>
        <p:nvSpPr>
          <p:cNvPr id="7" name="object 7"/>
          <p:cNvSpPr txBox="1"/>
          <p:nvPr/>
        </p:nvSpPr>
        <p:spPr>
          <a:xfrm>
            <a:off x="503309" y="6029796"/>
            <a:ext cx="104139" cy="1597025"/>
          </a:xfrm>
          <a:prstGeom prst="rect">
            <a:avLst/>
          </a:prstGeom>
        </p:spPr>
        <p:txBody>
          <a:bodyPr vert="horz" wrap="square" lIns="0" tIns="170180" rIns="0" bIns="0" rtlCol="0">
            <a:spAutoFit/>
          </a:bodyPr>
          <a:lstStyle/>
          <a:p>
            <a:pPr marL="12700">
              <a:lnSpc>
                <a:spcPct val="100000"/>
              </a:lnSpc>
              <a:spcBef>
                <a:spcPts val="1340"/>
              </a:spcBef>
            </a:pPr>
            <a:r>
              <a:rPr sz="2400" spc="-645" dirty="0">
                <a:solidFill>
                  <a:srgbClr val="454545"/>
                </a:solidFill>
                <a:latin typeface="Trebuchet MS"/>
                <a:cs typeface="Trebuchet MS"/>
              </a:rPr>
              <a:t>•</a:t>
            </a:r>
            <a:endParaRPr sz="2400">
              <a:latin typeface="Trebuchet MS"/>
              <a:cs typeface="Trebuchet MS"/>
            </a:endParaRPr>
          </a:p>
          <a:p>
            <a:pPr marL="12700">
              <a:lnSpc>
                <a:spcPct val="100000"/>
              </a:lnSpc>
              <a:spcBef>
                <a:spcPts val="1245"/>
              </a:spcBef>
            </a:pPr>
            <a:r>
              <a:rPr sz="2400" spc="-645" dirty="0">
                <a:solidFill>
                  <a:srgbClr val="454545"/>
                </a:solidFill>
                <a:latin typeface="Trebuchet MS"/>
                <a:cs typeface="Trebuchet MS"/>
              </a:rPr>
              <a:t>•</a:t>
            </a:r>
            <a:endParaRPr sz="2400">
              <a:latin typeface="Trebuchet MS"/>
              <a:cs typeface="Trebuchet MS"/>
            </a:endParaRPr>
          </a:p>
          <a:p>
            <a:pPr marL="12700">
              <a:lnSpc>
                <a:spcPct val="100000"/>
              </a:lnSpc>
              <a:spcBef>
                <a:spcPts val="1245"/>
              </a:spcBef>
            </a:pPr>
            <a:r>
              <a:rPr sz="2400" spc="-645" dirty="0">
                <a:solidFill>
                  <a:srgbClr val="454545"/>
                </a:solidFill>
                <a:latin typeface="Trebuchet MS"/>
                <a:cs typeface="Trebuchet MS"/>
              </a:rPr>
              <a:t>•</a:t>
            </a:r>
            <a:endParaRPr sz="2400">
              <a:latin typeface="Trebuchet MS"/>
              <a:cs typeface="Trebuchet MS"/>
            </a:endParaRPr>
          </a:p>
        </p:txBody>
      </p:sp>
      <p:sp>
        <p:nvSpPr>
          <p:cNvPr id="8" name="object 8"/>
          <p:cNvSpPr txBox="1"/>
          <p:nvPr/>
        </p:nvSpPr>
        <p:spPr>
          <a:xfrm>
            <a:off x="882671" y="6118279"/>
            <a:ext cx="10191750" cy="2130425"/>
          </a:xfrm>
          <a:prstGeom prst="rect">
            <a:avLst/>
          </a:prstGeom>
        </p:spPr>
        <p:txBody>
          <a:bodyPr vert="horz" wrap="square" lIns="0" tIns="8890" rIns="0" bIns="0" rtlCol="0">
            <a:spAutoFit/>
          </a:bodyPr>
          <a:lstStyle/>
          <a:p>
            <a:pPr marL="12700" marR="5080">
              <a:lnSpc>
                <a:spcPct val="119300"/>
              </a:lnSpc>
              <a:spcBef>
                <a:spcPts val="70"/>
              </a:spcBef>
            </a:pP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30" dirty="0">
                <a:solidFill>
                  <a:srgbClr val="454545"/>
                </a:solidFill>
                <a:latin typeface="Trebuchet MS"/>
                <a:cs typeface="Trebuchet MS"/>
              </a:rPr>
              <a:t>website</a:t>
            </a:r>
            <a:r>
              <a:rPr sz="2900" spc="10" dirty="0">
                <a:solidFill>
                  <a:srgbClr val="454545"/>
                </a:solidFill>
                <a:latin typeface="Trebuchet MS"/>
                <a:cs typeface="Trebuchet MS"/>
              </a:rPr>
              <a:t> </a:t>
            </a:r>
            <a:r>
              <a:rPr sz="2900" spc="-15" dirty="0">
                <a:solidFill>
                  <a:srgbClr val="454545"/>
                </a:solidFill>
                <a:latin typeface="Trebuchet MS"/>
                <a:cs typeface="Trebuchet MS"/>
              </a:rPr>
              <a:t>is</a:t>
            </a:r>
            <a:r>
              <a:rPr sz="2900" spc="15" dirty="0">
                <a:solidFill>
                  <a:srgbClr val="454545"/>
                </a:solidFill>
                <a:latin typeface="Trebuchet MS"/>
                <a:cs typeface="Trebuchet MS"/>
              </a:rPr>
              <a:t> </a:t>
            </a:r>
            <a:r>
              <a:rPr sz="2900" spc="-90" dirty="0">
                <a:solidFill>
                  <a:srgbClr val="454545"/>
                </a:solidFill>
                <a:latin typeface="Trebuchet MS"/>
                <a:cs typeface="Trebuchet MS"/>
              </a:rPr>
              <a:t>installed</a:t>
            </a:r>
            <a:r>
              <a:rPr sz="2900" spc="10" dirty="0">
                <a:solidFill>
                  <a:srgbClr val="454545"/>
                </a:solidFill>
                <a:latin typeface="Trebuchet MS"/>
                <a:cs typeface="Trebuchet MS"/>
              </a:rPr>
              <a:t> </a:t>
            </a:r>
            <a:r>
              <a:rPr sz="2900" spc="15" dirty="0">
                <a:solidFill>
                  <a:srgbClr val="454545"/>
                </a:solidFill>
                <a:latin typeface="Trebuchet MS"/>
                <a:cs typeface="Trebuchet MS"/>
              </a:rPr>
              <a:t>and </a:t>
            </a:r>
            <a:r>
              <a:rPr sz="2900" spc="-55" dirty="0">
                <a:solidFill>
                  <a:srgbClr val="454545"/>
                </a:solidFill>
                <a:latin typeface="Trebuchet MS"/>
                <a:cs typeface="Trebuchet MS"/>
              </a:rPr>
              <a:t>functioning</a:t>
            </a:r>
            <a:r>
              <a:rPr sz="2900" spc="10" dirty="0">
                <a:solidFill>
                  <a:srgbClr val="454545"/>
                </a:solidFill>
                <a:latin typeface="Trebuchet MS"/>
                <a:cs typeface="Trebuchet MS"/>
              </a:rPr>
              <a:t> </a:t>
            </a:r>
            <a:r>
              <a:rPr sz="2900" spc="20" dirty="0">
                <a:solidFill>
                  <a:srgbClr val="454545"/>
                </a:solidFill>
                <a:latin typeface="Trebuchet MS"/>
                <a:cs typeface="Trebuchet MS"/>
              </a:rPr>
              <a:t>on</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75" dirty="0">
                <a:solidFill>
                  <a:srgbClr val="454545"/>
                </a:solidFill>
                <a:latin typeface="Trebuchet MS"/>
                <a:cs typeface="Trebuchet MS"/>
              </a:rPr>
              <a:t>mobile</a:t>
            </a:r>
            <a:r>
              <a:rPr sz="2900" spc="15" dirty="0">
                <a:solidFill>
                  <a:srgbClr val="454545"/>
                </a:solidFill>
                <a:latin typeface="Trebuchet MS"/>
                <a:cs typeface="Trebuchet MS"/>
              </a:rPr>
              <a:t> </a:t>
            </a:r>
            <a:r>
              <a:rPr sz="2900" spc="-70" dirty="0">
                <a:solidFill>
                  <a:srgbClr val="454545"/>
                </a:solidFill>
                <a:latin typeface="Trebuchet MS"/>
                <a:cs typeface="Trebuchet MS"/>
              </a:rPr>
              <a:t>device. </a:t>
            </a:r>
            <a:r>
              <a:rPr sz="2900" spc="-65" dirty="0">
                <a:solidFill>
                  <a:srgbClr val="454545"/>
                </a:solidFill>
                <a:latin typeface="Trebuchet MS"/>
                <a:cs typeface="Trebuchet MS"/>
              </a:rPr>
              <a:t> </a:t>
            </a: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265" dirty="0">
                <a:solidFill>
                  <a:srgbClr val="454545"/>
                </a:solidFill>
                <a:latin typeface="Trebuchet MS"/>
                <a:cs typeface="Trebuchet MS"/>
              </a:rPr>
              <a:t>CNN</a:t>
            </a:r>
            <a:r>
              <a:rPr sz="2900" spc="10" dirty="0">
                <a:solidFill>
                  <a:srgbClr val="454545"/>
                </a:solidFill>
                <a:latin typeface="Trebuchet MS"/>
                <a:cs typeface="Trebuchet MS"/>
              </a:rPr>
              <a:t> </a:t>
            </a:r>
            <a:r>
              <a:rPr sz="2900" spc="-30" dirty="0">
                <a:solidFill>
                  <a:srgbClr val="454545"/>
                </a:solidFill>
                <a:latin typeface="Trebuchet MS"/>
                <a:cs typeface="Trebuchet MS"/>
              </a:rPr>
              <a:t>model</a:t>
            </a:r>
            <a:r>
              <a:rPr sz="2900" spc="10" dirty="0">
                <a:solidFill>
                  <a:srgbClr val="454545"/>
                </a:solidFill>
                <a:latin typeface="Trebuchet MS"/>
                <a:cs typeface="Trebuchet MS"/>
              </a:rPr>
              <a:t> </a:t>
            </a:r>
            <a:r>
              <a:rPr sz="2900" spc="-15" dirty="0">
                <a:solidFill>
                  <a:srgbClr val="454545"/>
                </a:solidFill>
                <a:latin typeface="Trebuchet MS"/>
                <a:cs typeface="Trebuchet MS"/>
              </a:rPr>
              <a:t>is</a:t>
            </a:r>
            <a:r>
              <a:rPr sz="2900" spc="10" dirty="0">
                <a:solidFill>
                  <a:srgbClr val="454545"/>
                </a:solidFill>
                <a:latin typeface="Trebuchet MS"/>
                <a:cs typeface="Trebuchet MS"/>
              </a:rPr>
              <a:t> </a:t>
            </a:r>
            <a:r>
              <a:rPr sz="2900" spc="-45" dirty="0">
                <a:solidFill>
                  <a:srgbClr val="454545"/>
                </a:solidFill>
                <a:latin typeface="Trebuchet MS"/>
                <a:cs typeface="Trebuchet MS"/>
              </a:rPr>
              <a:t>pre-trained</a:t>
            </a:r>
            <a:r>
              <a:rPr sz="2900" spc="10" dirty="0">
                <a:solidFill>
                  <a:srgbClr val="454545"/>
                </a:solidFill>
                <a:latin typeface="Trebuchet MS"/>
                <a:cs typeface="Trebuchet MS"/>
              </a:rPr>
              <a:t> </a:t>
            </a:r>
            <a:r>
              <a:rPr sz="2900" spc="15" dirty="0">
                <a:solidFill>
                  <a:srgbClr val="454545"/>
                </a:solidFill>
                <a:latin typeface="Trebuchet MS"/>
                <a:cs typeface="Trebuchet MS"/>
              </a:rPr>
              <a:t>and</a:t>
            </a:r>
            <a:r>
              <a:rPr sz="2900" spc="10" dirty="0">
                <a:solidFill>
                  <a:srgbClr val="454545"/>
                </a:solidFill>
                <a:latin typeface="Trebuchet MS"/>
                <a:cs typeface="Trebuchet MS"/>
              </a:rPr>
              <a:t> </a:t>
            </a:r>
            <a:r>
              <a:rPr sz="2900" spc="-70" dirty="0">
                <a:solidFill>
                  <a:srgbClr val="454545"/>
                </a:solidFill>
                <a:latin typeface="Trebuchet MS"/>
                <a:cs typeface="Trebuchet MS"/>
              </a:rPr>
              <a:t>integrated</a:t>
            </a:r>
            <a:r>
              <a:rPr sz="2900" spc="15" dirty="0">
                <a:solidFill>
                  <a:srgbClr val="454545"/>
                </a:solidFill>
                <a:latin typeface="Trebuchet MS"/>
                <a:cs typeface="Trebuchet MS"/>
              </a:rPr>
              <a:t> </a:t>
            </a:r>
            <a:r>
              <a:rPr sz="2900" spc="-125" dirty="0">
                <a:solidFill>
                  <a:srgbClr val="454545"/>
                </a:solidFill>
                <a:latin typeface="Trebuchet MS"/>
                <a:cs typeface="Trebuchet MS"/>
              </a:rPr>
              <a:t>into</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spc="-90" dirty="0">
                <a:solidFill>
                  <a:srgbClr val="454545"/>
                </a:solidFill>
                <a:latin typeface="Trebuchet MS"/>
                <a:cs typeface="Trebuchet MS"/>
              </a:rPr>
              <a:t>website. </a:t>
            </a:r>
            <a:r>
              <a:rPr sz="2900" spc="-860" dirty="0">
                <a:solidFill>
                  <a:srgbClr val="454545"/>
                </a:solidFill>
                <a:latin typeface="Trebuchet MS"/>
                <a:cs typeface="Trebuchet MS"/>
              </a:rPr>
              <a:t> </a:t>
            </a:r>
            <a:r>
              <a:rPr sz="2900" spc="190" dirty="0">
                <a:solidFill>
                  <a:srgbClr val="454545"/>
                </a:solidFill>
                <a:latin typeface="Trebuchet MS"/>
                <a:cs typeface="Trebuchet MS"/>
              </a:rPr>
              <a:t>A</a:t>
            </a:r>
            <a:r>
              <a:rPr sz="2900" spc="10" dirty="0">
                <a:solidFill>
                  <a:srgbClr val="454545"/>
                </a:solidFill>
                <a:latin typeface="Trebuchet MS"/>
                <a:cs typeface="Trebuchet MS"/>
              </a:rPr>
              <a:t> </a:t>
            </a:r>
            <a:r>
              <a:rPr sz="2900" spc="-20" dirty="0">
                <a:solidFill>
                  <a:srgbClr val="454545"/>
                </a:solidFill>
                <a:latin typeface="Trebuchet MS"/>
                <a:cs typeface="Trebuchet MS"/>
              </a:rPr>
              <a:t>dataset</a:t>
            </a:r>
            <a:r>
              <a:rPr sz="2900" spc="15" dirty="0">
                <a:solidFill>
                  <a:srgbClr val="454545"/>
                </a:solidFill>
                <a:latin typeface="Trebuchet MS"/>
                <a:cs typeface="Trebuchet MS"/>
              </a:rPr>
              <a:t> </a:t>
            </a:r>
            <a:r>
              <a:rPr sz="2900" spc="-45" dirty="0">
                <a:solidFill>
                  <a:srgbClr val="454545"/>
                </a:solidFill>
                <a:latin typeface="Trebuchet MS"/>
                <a:cs typeface="Trebuchet MS"/>
              </a:rPr>
              <a:t>of</a:t>
            </a:r>
            <a:r>
              <a:rPr sz="2900" spc="10" dirty="0">
                <a:solidFill>
                  <a:srgbClr val="454545"/>
                </a:solidFill>
                <a:latin typeface="Trebuchet MS"/>
                <a:cs typeface="Trebuchet MS"/>
              </a:rPr>
              <a:t> </a:t>
            </a:r>
            <a:r>
              <a:rPr sz="2900" spc="-130" dirty="0">
                <a:solidFill>
                  <a:srgbClr val="454545"/>
                </a:solidFill>
                <a:latin typeface="Trebuchet MS"/>
                <a:cs typeface="Trebuchet MS"/>
              </a:rPr>
              <a:t>healthy,</a:t>
            </a:r>
            <a:r>
              <a:rPr sz="2900" spc="15" dirty="0">
                <a:solidFill>
                  <a:srgbClr val="454545"/>
                </a:solidFill>
                <a:latin typeface="Trebuchet MS"/>
                <a:cs typeface="Trebuchet MS"/>
              </a:rPr>
              <a:t> </a:t>
            </a:r>
            <a:r>
              <a:rPr sz="2900" spc="-95" dirty="0">
                <a:solidFill>
                  <a:srgbClr val="454545"/>
                </a:solidFill>
                <a:latin typeface="Trebuchet MS"/>
                <a:cs typeface="Trebuchet MS"/>
              </a:rPr>
              <a:t>early</a:t>
            </a:r>
            <a:r>
              <a:rPr sz="2900" spc="10" dirty="0">
                <a:solidFill>
                  <a:srgbClr val="454545"/>
                </a:solidFill>
                <a:latin typeface="Trebuchet MS"/>
                <a:cs typeface="Trebuchet MS"/>
              </a:rPr>
              <a:t> </a:t>
            </a:r>
            <a:r>
              <a:rPr sz="2900" spc="-155" dirty="0">
                <a:solidFill>
                  <a:srgbClr val="454545"/>
                </a:solidFill>
                <a:latin typeface="Trebuchet MS"/>
                <a:cs typeface="Trebuchet MS"/>
              </a:rPr>
              <a:t>blight,</a:t>
            </a:r>
            <a:r>
              <a:rPr sz="2900" spc="15" dirty="0">
                <a:solidFill>
                  <a:srgbClr val="454545"/>
                </a:solidFill>
                <a:latin typeface="Trebuchet MS"/>
                <a:cs typeface="Trebuchet MS"/>
              </a:rPr>
              <a:t> and</a:t>
            </a:r>
            <a:r>
              <a:rPr sz="2900" spc="10" dirty="0">
                <a:solidFill>
                  <a:srgbClr val="454545"/>
                </a:solidFill>
                <a:latin typeface="Trebuchet MS"/>
                <a:cs typeface="Trebuchet MS"/>
              </a:rPr>
              <a:t> </a:t>
            </a:r>
            <a:r>
              <a:rPr sz="2900" spc="-150" dirty="0">
                <a:solidFill>
                  <a:srgbClr val="454545"/>
                </a:solidFill>
                <a:latin typeface="Trebuchet MS"/>
                <a:cs typeface="Trebuchet MS"/>
              </a:rPr>
              <a:t>late</a:t>
            </a:r>
            <a:r>
              <a:rPr sz="2900" spc="15" dirty="0">
                <a:solidFill>
                  <a:srgbClr val="454545"/>
                </a:solidFill>
                <a:latin typeface="Trebuchet MS"/>
                <a:cs typeface="Trebuchet MS"/>
              </a:rPr>
              <a:t> </a:t>
            </a:r>
            <a:r>
              <a:rPr sz="2900" spc="-100" dirty="0">
                <a:solidFill>
                  <a:srgbClr val="454545"/>
                </a:solidFill>
                <a:latin typeface="Trebuchet MS"/>
                <a:cs typeface="Trebuchet MS"/>
              </a:rPr>
              <a:t>blight</a:t>
            </a:r>
            <a:r>
              <a:rPr sz="2900" spc="10" dirty="0">
                <a:solidFill>
                  <a:srgbClr val="454545"/>
                </a:solidFill>
                <a:latin typeface="Trebuchet MS"/>
                <a:cs typeface="Trebuchet MS"/>
              </a:rPr>
              <a:t> </a:t>
            </a:r>
            <a:r>
              <a:rPr sz="2900" spc="15" dirty="0">
                <a:solidFill>
                  <a:srgbClr val="454545"/>
                </a:solidFill>
                <a:latin typeface="Trebuchet MS"/>
                <a:cs typeface="Trebuchet MS"/>
              </a:rPr>
              <a:t>images </a:t>
            </a:r>
            <a:r>
              <a:rPr sz="2900" spc="-15" dirty="0">
                <a:solidFill>
                  <a:srgbClr val="454545"/>
                </a:solidFill>
                <a:latin typeface="Trebuchet MS"/>
                <a:cs typeface="Trebuchet MS"/>
              </a:rPr>
              <a:t>is </a:t>
            </a:r>
            <a:r>
              <a:rPr sz="2900" spc="-10" dirty="0">
                <a:solidFill>
                  <a:srgbClr val="454545"/>
                </a:solidFill>
                <a:latin typeface="Trebuchet MS"/>
                <a:cs typeface="Trebuchet MS"/>
              </a:rPr>
              <a:t> </a:t>
            </a:r>
            <a:r>
              <a:rPr sz="2900" spc="-105" dirty="0">
                <a:solidFill>
                  <a:srgbClr val="454545"/>
                </a:solidFill>
                <a:latin typeface="Trebuchet MS"/>
                <a:cs typeface="Trebuchet MS"/>
              </a:rPr>
              <a:t>available</a:t>
            </a:r>
            <a:r>
              <a:rPr sz="2900" spc="5" dirty="0">
                <a:solidFill>
                  <a:srgbClr val="454545"/>
                </a:solidFill>
                <a:latin typeface="Trebuchet MS"/>
                <a:cs typeface="Trebuchet MS"/>
              </a:rPr>
              <a:t> </a:t>
            </a:r>
            <a:r>
              <a:rPr sz="2900" spc="-65" dirty="0">
                <a:solidFill>
                  <a:srgbClr val="454545"/>
                </a:solidFill>
                <a:latin typeface="Trebuchet MS"/>
                <a:cs typeface="Trebuchet MS"/>
              </a:rPr>
              <a:t>for</a:t>
            </a:r>
            <a:r>
              <a:rPr sz="2900" spc="10" dirty="0">
                <a:solidFill>
                  <a:srgbClr val="454545"/>
                </a:solidFill>
                <a:latin typeface="Trebuchet MS"/>
                <a:cs typeface="Trebuchet MS"/>
              </a:rPr>
              <a:t> </a:t>
            </a:r>
            <a:r>
              <a:rPr sz="2900" spc="-110" dirty="0">
                <a:solidFill>
                  <a:srgbClr val="454545"/>
                </a:solidFill>
                <a:latin typeface="Trebuchet MS"/>
                <a:cs typeface="Trebuchet MS"/>
              </a:rPr>
              <a:t>testing.</a:t>
            </a:r>
            <a:endParaRPr sz="29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
            <a:ext cx="18287998" cy="10286999"/>
          </a:xfrm>
          <a:prstGeom prst="rect">
            <a:avLst/>
          </a:prstGeom>
        </p:spPr>
      </p:pic>
      <p:pic>
        <p:nvPicPr>
          <p:cNvPr id="3" name="object 3"/>
          <p:cNvPicPr/>
          <p:nvPr/>
        </p:nvPicPr>
        <p:blipFill>
          <a:blip r:embed="rId3" cstate="print"/>
          <a:stretch>
            <a:fillRect/>
          </a:stretch>
        </p:blipFill>
        <p:spPr>
          <a:xfrm>
            <a:off x="11439000" y="6030862"/>
            <a:ext cx="5714999" cy="4114799"/>
          </a:xfrm>
          <a:prstGeom prst="rect">
            <a:avLst/>
          </a:prstGeom>
        </p:spPr>
      </p:pic>
      <p:sp>
        <p:nvSpPr>
          <p:cNvPr id="4" name="object 4"/>
          <p:cNvSpPr txBox="1"/>
          <p:nvPr/>
        </p:nvSpPr>
        <p:spPr>
          <a:xfrm>
            <a:off x="11220633" y="770240"/>
            <a:ext cx="3276600" cy="473709"/>
          </a:xfrm>
          <a:prstGeom prst="rect">
            <a:avLst/>
          </a:prstGeom>
        </p:spPr>
        <p:txBody>
          <a:bodyPr vert="horz" wrap="square" lIns="0" tIns="17145" rIns="0" bIns="0" rtlCol="0">
            <a:spAutoFit/>
          </a:bodyPr>
          <a:lstStyle/>
          <a:p>
            <a:pPr marL="12700">
              <a:lnSpc>
                <a:spcPct val="100000"/>
              </a:lnSpc>
              <a:spcBef>
                <a:spcPts val="135"/>
              </a:spcBef>
            </a:pPr>
            <a:r>
              <a:rPr sz="2900" spc="135" dirty="0">
                <a:solidFill>
                  <a:srgbClr val="454545"/>
                </a:solidFill>
                <a:latin typeface="Trebuchet MS"/>
                <a:cs typeface="Trebuchet MS"/>
              </a:rPr>
              <a:t>Expected</a:t>
            </a:r>
            <a:r>
              <a:rPr sz="2900" spc="-114" dirty="0">
                <a:solidFill>
                  <a:srgbClr val="454545"/>
                </a:solidFill>
                <a:latin typeface="Trebuchet MS"/>
                <a:cs typeface="Trebuchet MS"/>
              </a:rPr>
              <a:t> </a:t>
            </a:r>
            <a:r>
              <a:rPr sz="2900" spc="125" dirty="0">
                <a:solidFill>
                  <a:srgbClr val="454545"/>
                </a:solidFill>
                <a:latin typeface="Trebuchet MS"/>
                <a:cs typeface="Trebuchet MS"/>
              </a:rPr>
              <a:t>Results</a:t>
            </a:r>
            <a:r>
              <a:rPr sz="2900" spc="-110" dirty="0">
                <a:solidFill>
                  <a:srgbClr val="454545"/>
                </a:solidFill>
                <a:latin typeface="Trebuchet MS"/>
                <a:cs typeface="Trebuchet MS"/>
              </a:rPr>
              <a:t> </a:t>
            </a:r>
            <a:r>
              <a:rPr sz="2900" spc="-240" dirty="0">
                <a:solidFill>
                  <a:srgbClr val="454545"/>
                </a:solidFill>
                <a:latin typeface="Trebuchet MS"/>
                <a:cs typeface="Trebuchet MS"/>
              </a:rPr>
              <a:t>:</a:t>
            </a:r>
            <a:endParaRPr sz="2900">
              <a:latin typeface="Trebuchet MS"/>
              <a:cs typeface="Trebuchet MS"/>
            </a:endParaRPr>
          </a:p>
        </p:txBody>
      </p:sp>
      <p:sp>
        <p:nvSpPr>
          <p:cNvPr id="5" name="object 5"/>
          <p:cNvSpPr txBox="1"/>
          <p:nvPr/>
        </p:nvSpPr>
        <p:spPr>
          <a:xfrm>
            <a:off x="10821954" y="1740891"/>
            <a:ext cx="7347584" cy="3178175"/>
          </a:xfrm>
          <a:prstGeom prst="rect">
            <a:avLst/>
          </a:prstGeom>
        </p:spPr>
        <p:txBody>
          <a:bodyPr vert="horz" wrap="square" lIns="0" tIns="94615" rIns="0" bIns="0" rtlCol="0">
            <a:spAutoFit/>
          </a:bodyPr>
          <a:lstStyle/>
          <a:p>
            <a:pPr marL="467359" indent="-455295">
              <a:lnSpc>
                <a:spcPct val="100000"/>
              </a:lnSpc>
              <a:spcBef>
                <a:spcPts val="745"/>
              </a:spcBef>
              <a:buChar char="•"/>
              <a:tabLst>
                <a:tab pos="467359" algn="l"/>
                <a:tab pos="467995" algn="l"/>
              </a:tabLst>
            </a:pPr>
            <a:r>
              <a:rPr sz="2900" spc="-30" dirty="0">
                <a:solidFill>
                  <a:srgbClr val="454545"/>
                </a:solidFill>
                <a:latin typeface="Trebuchet MS"/>
                <a:cs typeface="Trebuchet MS"/>
              </a:rPr>
              <a:t>The</a:t>
            </a:r>
            <a:r>
              <a:rPr sz="2900" spc="5" dirty="0">
                <a:solidFill>
                  <a:srgbClr val="454545"/>
                </a:solidFill>
                <a:latin typeface="Trebuchet MS"/>
                <a:cs typeface="Trebuchet MS"/>
              </a:rPr>
              <a:t> </a:t>
            </a:r>
            <a:r>
              <a:rPr sz="2900" spc="-30" dirty="0">
                <a:solidFill>
                  <a:srgbClr val="454545"/>
                </a:solidFill>
                <a:latin typeface="Trebuchet MS"/>
                <a:cs typeface="Trebuchet MS"/>
              </a:rPr>
              <a:t>website</a:t>
            </a:r>
            <a:r>
              <a:rPr sz="2900" spc="10" dirty="0">
                <a:solidFill>
                  <a:srgbClr val="454545"/>
                </a:solidFill>
                <a:latin typeface="Trebuchet MS"/>
                <a:cs typeface="Trebuchet MS"/>
              </a:rPr>
              <a:t> </a:t>
            </a:r>
            <a:r>
              <a:rPr sz="2900" spc="15" dirty="0">
                <a:solidFill>
                  <a:srgbClr val="454545"/>
                </a:solidFill>
                <a:latin typeface="Trebuchet MS"/>
                <a:cs typeface="Trebuchet MS"/>
              </a:rPr>
              <a:t>should</a:t>
            </a:r>
            <a:r>
              <a:rPr sz="2900" spc="5" dirty="0">
                <a:solidFill>
                  <a:srgbClr val="454545"/>
                </a:solidFill>
                <a:latin typeface="Trebuchet MS"/>
                <a:cs typeface="Trebuchet MS"/>
              </a:rPr>
              <a:t> </a:t>
            </a:r>
            <a:r>
              <a:rPr sz="2900" spc="-15" dirty="0">
                <a:solidFill>
                  <a:srgbClr val="454545"/>
                </a:solidFill>
                <a:latin typeface="Trebuchet MS"/>
                <a:cs typeface="Trebuchet MS"/>
              </a:rPr>
              <a:t>successfully:</a:t>
            </a:r>
            <a:endParaRPr sz="2900">
              <a:latin typeface="Trebuchet MS"/>
              <a:cs typeface="Trebuchet MS"/>
            </a:endParaRPr>
          </a:p>
          <a:p>
            <a:pPr marL="922655" lvl="1" indent="-455930">
              <a:lnSpc>
                <a:spcPct val="100000"/>
              </a:lnSpc>
              <a:spcBef>
                <a:spcPts val="645"/>
              </a:spcBef>
              <a:buChar char="•"/>
              <a:tabLst>
                <a:tab pos="922655" algn="l"/>
                <a:tab pos="923290" algn="l"/>
              </a:tabLst>
            </a:pPr>
            <a:r>
              <a:rPr sz="2900" spc="100" dirty="0">
                <a:solidFill>
                  <a:srgbClr val="454545"/>
                </a:solidFill>
                <a:latin typeface="Trebuchet MS"/>
                <a:cs typeface="Trebuchet MS"/>
              </a:rPr>
              <a:t>Process</a:t>
            </a:r>
            <a:r>
              <a:rPr sz="2900" dirty="0">
                <a:solidFill>
                  <a:srgbClr val="454545"/>
                </a:solidFill>
                <a:latin typeface="Trebuchet MS"/>
                <a:cs typeface="Trebuchet MS"/>
              </a:rPr>
              <a:t> </a:t>
            </a:r>
            <a:r>
              <a:rPr sz="2900" spc="-65" dirty="0">
                <a:solidFill>
                  <a:srgbClr val="454545"/>
                </a:solidFill>
                <a:latin typeface="Trebuchet MS"/>
                <a:cs typeface="Trebuchet MS"/>
              </a:rPr>
              <a:t>the</a:t>
            </a:r>
            <a:r>
              <a:rPr sz="2900" dirty="0">
                <a:solidFill>
                  <a:srgbClr val="454545"/>
                </a:solidFill>
                <a:latin typeface="Trebuchet MS"/>
                <a:cs typeface="Trebuchet MS"/>
              </a:rPr>
              <a:t> uploaded</a:t>
            </a:r>
            <a:r>
              <a:rPr sz="2900" spc="5" dirty="0">
                <a:solidFill>
                  <a:srgbClr val="454545"/>
                </a:solidFill>
                <a:latin typeface="Trebuchet MS"/>
                <a:cs typeface="Trebuchet MS"/>
              </a:rPr>
              <a:t> </a:t>
            </a:r>
            <a:r>
              <a:rPr sz="2900" spc="-114" dirty="0">
                <a:solidFill>
                  <a:srgbClr val="454545"/>
                </a:solidFill>
                <a:latin typeface="Trebuchet MS"/>
                <a:cs typeface="Trebuchet MS"/>
              </a:rPr>
              <a:t>image.</a:t>
            </a:r>
            <a:endParaRPr sz="2900">
              <a:latin typeface="Trebuchet MS"/>
              <a:cs typeface="Trebuchet MS"/>
            </a:endParaRPr>
          </a:p>
          <a:p>
            <a:pPr marL="922655" marR="598170" lvl="1" indent="-455295">
              <a:lnSpc>
                <a:spcPts val="4200"/>
              </a:lnSpc>
              <a:spcBef>
                <a:spcPts val="185"/>
              </a:spcBef>
              <a:buChar char="•"/>
              <a:tabLst>
                <a:tab pos="922655" algn="l"/>
                <a:tab pos="923290" algn="l"/>
              </a:tabLst>
            </a:pPr>
            <a:r>
              <a:rPr sz="2900" spc="30" dirty="0">
                <a:solidFill>
                  <a:srgbClr val="454545"/>
                </a:solidFill>
                <a:latin typeface="Trebuchet MS"/>
                <a:cs typeface="Trebuchet MS"/>
              </a:rPr>
              <a:t>Classify</a:t>
            </a:r>
            <a:r>
              <a:rPr sz="2900" dirty="0">
                <a:solidFill>
                  <a:srgbClr val="454545"/>
                </a:solidFill>
                <a:latin typeface="Trebuchet MS"/>
                <a:cs typeface="Trebuchet MS"/>
              </a:rPr>
              <a:t> </a:t>
            </a:r>
            <a:r>
              <a:rPr sz="2900" spc="-65" dirty="0">
                <a:solidFill>
                  <a:srgbClr val="454545"/>
                </a:solidFill>
                <a:latin typeface="Trebuchet MS"/>
                <a:cs typeface="Trebuchet MS"/>
              </a:rPr>
              <a:t>the</a:t>
            </a:r>
            <a:r>
              <a:rPr sz="2900" spc="5" dirty="0">
                <a:solidFill>
                  <a:srgbClr val="454545"/>
                </a:solidFill>
                <a:latin typeface="Trebuchet MS"/>
                <a:cs typeface="Trebuchet MS"/>
              </a:rPr>
              <a:t> </a:t>
            </a:r>
            <a:r>
              <a:rPr sz="2900" spc="-105" dirty="0">
                <a:solidFill>
                  <a:srgbClr val="454545"/>
                </a:solidFill>
                <a:latin typeface="Trebuchet MS"/>
                <a:cs typeface="Trebuchet MS"/>
              </a:rPr>
              <a:t>plant</a:t>
            </a:r>
            <a:r>
              <a:rPr sz="2900" spc="5" dirty="0">
                <a:solidFill>
                  <a:srgbClr val="454545"/>
                </a:solidFill>
                <a:latin typeface="Trebuchet MS"/>
                <a:cs typeface="Trebuchet MS"/>
              </a:rPr>
              <a:t> </a:t>
            </a:r>
            <a:r>
              <a:rPr sz="2900" spc="105" dirty="0">
                <a:solidFill>
                  <a:srgbClr val="454545"/>
                </a:solidFill>
                <a:latin typeface="Trebuchet MS"/>
                <a:cs typeface="Trebuchet MS"/>
              </a:rPr>
              <a:t>as</a:t>
            </a:r>
            <a:r>
              <a:rPr sz="2900" spc="5" dirty="0">
                <a:solidFill>
                  <a:srgbClr val="454545"/>
                </a:solidFill>
                <a:latin typeface="Trebuchet MS"/>
                <a:cs typeface="Trebuchet MS"/>
              </a:rPr>
              <a:t> </a:t>
            </a:r>
            <a:r>
              <a:rPr sz="2900" spc="-85" dirty="0">
                <a:solidFill>
                  <a:srgbClr val="454545"/>
                </a:solidFill>
                <a:latin typeface="Trebuchet MS"/>
                <a:cs typeface="Trebuchet MS"/>
              </a:rPr>
              <a:t>either</a:t>
            </a:r>
            <a:r>
              <a:rPr sz="2900" spc="5" dirty="0">
                <a:solidFill>
                  <a:srgbClr val="454545"/>
                </a:solidFill>
                <a:latin typeface="Trebuchet MS"/>
                <a:cs typeface="Trebuchet MS"/>
              </a:rPr>
              <a:t> </a:t>
            </a:r>
            <a:r>
              <a:rPr sz="2900" spc="-10" dirty="0">
                <a:solidFill>
                  <a:srgbClr val="454545"/>
                </a:solidFill>
                <a:latin typeface="Trebuchet MS"/>
                <a:cs typeface="Trebuchet MS"/>
              </a:rPr>
              <a:t>healthy, </a:t>
            </a:r>
            <a:r>
              <a:rPr sz="2900" spc="-860" dirty="0">
                <a:solidFill>
                  <a:srgbClr val="454545"/>
                </a:solidFill>
                <a:latin typeface="Trebuchet MS"/>
                <a:cs typeface="Trebuchet MS"/>
              </a:rPr>
              <a:t> </a:t>
            </a:r>
            <a:r>
              <a:rPr sz="2900" spc="55" dirty="0">
                <a:solidFill>
                  <a:srgbClr val="454545"/>
                </a:solidFill>
                <a:latin typeface="Trebuchet MS"/>
                <a:cs typeface="Trebuchet MS"/>
              </a:rPr>
              <a:t>early</a:t>
            </a:r>
            <a:r>
              <a:rPr sz="2900" spc="-95" dirty="0">
                <a:solidFill>
                  <a:srgbClr val="454545"/>
                </a:solidFill>
                <a:latin typeface="Trebuchet MS"/>
                <a:cs typeface="Trebuchet MS"/>
              </a:rPr>
              <a:t> </a:t>
            </a:r>
            <a:r>
              <a:rPr sz="2900" spc="-35" dirty="0">
                <a:solidFill>
                  <a:srgbClr val="454545"/>
                </a:solidFill>
                <a:latin typeface="Trebuchet MS"/>
                <a:cs typeface="Trebuchet MS"/>
              </a:rPr>
              <a:t>blight,</a:t>
            </a:r>
            <a:r>
              <a:rPr sz="2900" spc="10" dirty="0">
                <a:solidFill>
                  <a:srgbClr val="454545"/>
                </a:solidFill>
                <a:latin typeface="Trebuchet MS"/>
                <a:cs typeface="Trebuchet MS"/>
              </a:rPr>
              <a:t> </a:t>
            </a:r>
            <a:r>
              <a:rPr sz="2900" spc="-25" dirty="0">
                <a:solidFill>
                  <a:srgbClr val="454545"/>
                </a:solidFill>
                <a:latin typeface="Trebuchet MS"/>
                <a:cs typeface="Trebuchet MS"/>
              </a:rPr>
              <a:t>or</a:t>
            </a:r>
            <a:r>
              <a:rPr sz="2900" spc="5" dirty="0">
                <a:solidFill>
                  <a:srgbClr val="454545"/>
                </a:solidFill>
                <a:latin typeface="Trebuchet MS"/>
                <a:cs typeface="Trebuchet MS"/>
              </a:rPr>
              <a:t> </a:t>
            </a:r>
            <a:r>
              <a:rPr sz="2900" spc="-10" dirty="0">
                <a:solidFill>
                  <a:srgbClr val="454545"/>
                </a:solidFill>
                <a:latin typeface="Trebuchet MS"/>
                <a:cs typeface="Trebuchet MS"/>
              </a:rPr>
              <a:t>late</a:t>
            </a:r>
            <a:r>
              <a:rPr sz="2900" spc="-90" dirty="0">
                <a:solidFill>
                  <a:srgbClr val="454545"/>
                </a:solidFill>
                <a:latin typeface="Trebuchet MS"/>
                <a:cs typeface="Trebuchet MS"/>
              </a:rPr>
              <a:t> </a:t>
            </a:r>
            <a:r>
              <a:rPr sz="2900" spc="-40" dirty="0">
                <a:solidFill>
                  <a:srgbClr val="454545"/>
                </a:solidFill>
                <a:latin typeface="Trebuchet MS"/>
                <a:cs typeface="Trebuchet MS"/>
              </a:rPr>
              <a:t>blight.</a:t>
            </a:r>
            <a:endParaRPr sz="2900">
              <a:latin typeface="Trebuchet MS"/>
              <a:cs typeface="Trebuchet MS"/>
            </a:endParaRPr>
          </a:p>
          <a:p>
            <a:pPr marL="922655" lvl="1" indent="-455930">
              <a:lnSpc>
                <a:spcPct val="100000"/>
              </a:lnSpc>
              <a:spcBef>
                <a:spcPts val="384"/>
              </a:spcBef>
              <a:buChar char="•"/>
              <a:tabLst>
                <a:tab pos="922655" algn="l"/>
                <a:tab pos="923290" algn="l"/>
              </a:tabLst>
            </a:pPr>
            <a:r>
              <a:rPr sz="2900" spc="-15" dirty="0">
                <a:solidFill>
                  <a:srgbClr val="454545"/>
                </a:solidFill>
                <a:latin typeface="Trebuchet MS"/>
                <a:cs typeface="Trebuchet MS"/>
              </a:rPr>
              <a:t>Provide</a:t>
            </a:r>
            <a:r>
              <a:rPr sz="2900" dirty="0">
                <a:solidFill>
                  <a:srgbClr val="454545"/>
                </a:solidFill>
                <a:latin typeface="Trebuchet MS"/>
                <a:cs typeface="Trebuchet MS"/>
              </a:rPr>
              <a:t> </a:t>
            </a:r>
            <a:r>
              <a:rPr sz="2900" spc="-15" dirty="0">
                <a:solidFill>
                  <a:srgbClr val="454545"/>
                </a:solidFill>
                <a:latin typeface="Trebuchet MS"/>
                <a:cs typeface="Trebuchet MS"/>
              </a:rPr>
              <a:t>accurate</a:t>
            </a:r>
            <a:r>
              <a:rPr sz="2900" spc="5" dirty="0">
                <a:solidFill>
                  <a:srgbClr val="454545"/>
                </a:solidFill>
                <a:latin typeface="Trebuchet MS"/>
                <a:cs typeface="Trebuchet MS"/>
              </a:rPr>
              <a:t> </a:t>
            </a:r>
            <a:r>
              <a:rPr sz="2900" spc="-20" dirty="0">
                <a:solidFill>
                  <a:srgbClr val="454545"/>
                </a:solidFill>
                <a:latin typeface="Trebuchet MS"/>
                <a:cs typeface="Trebuchet MS"/>
              </a:rPr>
              <a:t>results</a:t>
            </a:r>
            <a:r>
              <a:rPr sz="2900" spc="5" dirty="0">
                <a:solidFill>
                  <a:srgbClr val="454545"/>
                </a:solidFill>
                <a:latin typeface="Trebuchet MS"/>
                <a:cs typeface="Trebuchet MS"/>
              </a:rPr>
              <a:t> </a:t>
            </a:r>
            <a:r>
              <a:rPr sz="2900" spc="-150" dirty="0">
                <a:solidFill>
                  <a:srgbClr val="454545"/>
                </a:solidFill>
                <a:latin typeface="Trebuchet MS"/>
                <a:cs typeface="Trebuchet MS"/>
              </a:rPr>
              <a:t>in</a:t>
            </a:r>
            <a:r>
              <a:rPr sz="2900" dirty="0">
                <a:solidFill>
                  <a:srgbClr val="454545"/>
                </a:solidFill>
                <a:latin typeface="Trebuchet MS"/>
                <a:cs typeface="Trebuchet MS"/>
              </a:rPr>
              <a:t> </a:t>
            </a:r>
            <a:r>
              <a:rPr sz="2900" spc="-145" dirty="0">
                <a:solidFill>
                  <a:srgbClr val="454545"/>
                </a:solidFill>
                <a:latin typeface="Trebuchet MS"/>
                <a:cs typeface="Trebuchet MS"/>
              </a:rPr>
              <a:t>line</a:t>
            </a:r>
            <a:r>
              <a:rPr sz="2900" spc="5" dirty="0">
                <a:solidFill>
                  <a:srgbClr val="454545"/>
                </a:solidFill>
                <a:latin typeface="Trebuchet MS"/>
                <a:cs typeface="Trebuchet MS"/>
              </a:rPr>
              <a:t> </a:t>
            </a:r>
            <a:r>
              <a:rPr sz="2900" spc="-125" dirty="0">
                <a:solidFill>
                  <a:srgbClr val="454545"/>
                </a:solidFill>
                <a:latin typeface="Trebuchet MS"/>
                <a:cs typeface="Trebuchet MS"/>
              </a:rPr>
              <a:t>with</a:t>
            </a:r>
            <a:r>
              <a:rPr sz="2900" spc="5" dirty="0">
                <a:solidFill>
                  <a:srgbClr val="454545"/>
                </a:solidFill>
                <a:latin typeface="Trebuchet MS"/>
                <a:cs typeface="Trebuchet MS"/>
              </a:rPr>
              <a:t> </a:t>
            </a:r>
            <a:r>
              <a:rPr sz="2900" spc="-65" dirty="0">
                <a:solidFill>
                  <a:srgbClr val="454545"/>
                </a:solidFill>
                <a:latin typeface="Trebuchet MS"/>
                <a:cs typeface="Trebuchet MS"/>
              </a:rPr>
              <a:t>the</a:t>
            </a:r>
            <a:endParaRPr sz="2900">
              <a:latin typeface="Trebuchet MS"/>
              <a:cs typeface="Trebuchet MS"/>
            </a:endParaRPr>
          </a:p>
          <a:p>
            <a:pPr marL="922655">
              <a:lnSpc>
                <a:spcPct val="100000"/>
              </a:lnSpc>
              <a:spcBef>
                <a:spcPts val="645"/>
              </a:spcBef>
            </a:pPr>
            <a:r>
              <a:rPr sz="2900" spc="-65" dirty="0">
                <a:solidFill>
                  <a:srgbClr val="454545"/>
                </a:solidFill>
                <a:latin typeface="Trebuchet MS"/>
                <a:cs typeface="Trebuchet MS"/>
              </a:rPr>
              <a:t>labeled</a:t>
            </a:r>
            <a:r>
              <a:rPr sz="2900" spc="-5" dirty="0">
                <a:solidFill>
                  <a:srgbClr val="454545"/>
                </a:solidFill>
                <a:latin typeface="Trebuchet MS"/>
                <a:cs typeface="Trebuchet MS"/>
              </a:rPr>
              <a:t> </a:t>
            </a:r>
            <a:r>
              <a:rPr sz="2900" spc="-55" dirty="0">
                <a:solidFill>
                  <a:srgbClr val="454545"/>
                </a:solidFill>
                <a:latin typeface="Trebuchet MS"/>
                <a:cs typeface="Trebuchet MS"/>
              </a:rPr>
              <a:t>test</a:t>
            </a:r>
            <a:r>
              <a:rPr sz="2900" spc="-5" dirty="0">
                <a:solidFill>
                  <a:srgbClr val="454545"/>
                </a:solidFill>
                <a:latin typeface="Trebuchet MS"/>
                <a:cs typeface="Trebuchet MS"/>
              </a:rPr>
              <a:t> </a:t>
            </a:r>
            <a:r>
              <a:rPr sz="2900" spc="-80" dirty="0">
                <a:solidFill>
                  <a:srgbClr val="454545"/>
                </a:solidFill>
                <a:latin typeface="Trebuchet MS"/>
                <a:cs typeface="Trebuchet MS"/>
              </a:rPr>
              <a:t>dataset.</a:t>
            </a:r>
            <a:endParaRPr sz="2900">
              <a:latin typeface="Trebuchet MS"/>
              <a:cs typeface="Trebuchet MS"/>
            </a:endParaRPr>
          </a:p>
        </p:txBody>
      </p:sp>
      <p:sp>
        <p:nvSpPr>
          <p:cNvPr id="6" name="object 6"/>
          <p:cNvSpPr txBox="1">
            <a:spLocks noGrp="1"/>
          </p:cNvSpPr>
          <p:nvPr>
            <p:ph type="title"/>
          </p:nvPr>
        </p:nvSpPr>
        <p:spPr>
          <a:xfrm>
            <a:off x="938209" y="613096"/>
            <a:ext cx="2800350" cy="473709"/>
          </a:xfrm>
          <a:prstGeom prst="rect">
            <a:avLst/>
          </a:prstGeom>
        </p:spPr>
        <p:txBody>
          <a:bodyPr vert="horz" wrap="square" lIns="0" tIns="17145" rIns="0" bIns="0" rtlCol="0">
            <a:spAutoFit/>
          </a:bodyPr>
          <a:lstStyle/>
          <a:p>
            <a:pPr marL="12700">
              <a:lnSpc>
                <a:spcPct val="100000"/>
              </a:lnSpc>
              <a:spcBef>
                <a:spcPts val="135"/>
              </a:spcBef>
            </a:pPr>
            <a:r>
              <a:rPr sz="2900" spc="15" dirty="0">
                <a:latin typeface="Trebuchet MS"/>
                <a:cs typeface="Trebuchet MS"/>
              </a:rPr>
              <a:t>Test</a:t>
            </a:r>
            <a:r>
              <a:rPr sz="2900" spc="-130" dirty="0">
                <a:latin typeface="Trebuchet MS"/>
                <a:cs typeface="Trebuchet MS"/>
              </a:rPr>
              <a:t> </a:t>
            </a:r>
            <a:r>
              <a:rPr sz="2900" spc="175" dirty="0">
                <a:latin typeface="Trebuchet MS"/>
                <a:cs typeface="Trebuchet MS"/>
              </a:rPr>
              <a:t>Scenarios</a:t>
            </a:r>
            <a:r>
              <a:rPr sz="2900" spc="-125" dirty="0">
                <a:latin typeface="Trebuchet MS"/>
                <a:cs typeface="Trebuchet MS"/>
              </a:rPr>
              <a:t> </a:t>
            </a:r>
            <a:r>
              <a:rPr sz="2900" spc="-240" dirty="0">
                <a:latin typeface="Trebuchet MS"/>
                <a:cs typeface="Trebuchet MS"/>
              </a:rPr>
              <a:t>:</a:t>
            </a:r>
            <a:endParaRPr sz="2900">
              <a:latin typeface="Trebuchet MS"/>
              <a:cs typeface="Trebuchet MS"/>
            </a:endParaRPr>
          </a:p>
        </p:txBody>
      </p:sp>
      <p:sp>
        <p:nvSpPr>
          <p:cNvPr id="7" name="object 7"/>
          <p:cNvSpPr txBox="1"/>
          <p:nvPr/>
        </p:nvSpPr>
        <p:spPr>
          <a:xfrm>
            <a:off x="938209" y="1584661"/>
            <a:ext cx="9738360" cy="7378065"/>
          </a:xfrm>
          <a:prstGeom prst="rect">
            <a:avLst/>
          </a:prstGeom>
        </p:spPr>
        <p:txBody>
          <a:bodyPr vert="horz" wrap="square" lIns="0" tIns="93345" rIns="0" bIns="0" rtlCol="0">
            <a:spAutoFit/>
          </a:bodyPr>
          <a:lstStyle/>
          <a:p>
            <a:pPr marL="467359" indent="-455295">
              <a:lnSpc>
                <a:spcPct val="100000"/>
              </a:lnSpc>
              <a:spcBef>
                <a:spcPts val="735"/>
              </a:spcBef>
              <a:buAutoNum type="arabicPeriod"/>
              <a:tabLst>
                <a:tab pos="467359" algn="l"/>
                <a:tab pos="467995" algn="l"/>
              </a:tabLst>
            </a:pPr>
            <a:r>
              <a:rPr sz="2900" spc="75" dirty="0">
                <a:solidFill>
                  <a:srgbClr val="454545"/>
                </a:solidFill>
                <a:latin typeface="Trebuchet MS"/>
                <a:cs typeface="Trebuchet MS"/>
              </a:rPr>
              <a:t>Positive</a:t>
            </a:r>
            <a:r>
              <a:rPr sz="2900" spc="-100" dirty="0">
                <a:solidFill>
                  <a:srgbClr val="454545"/>
                </a:solidFill>
                <a:latin typeface="Trebuchet MS"/>
                <a:cs typeface="Trebuchet MS"/>
              </a:rPr>
              <a:t> </a:t>
            </a:r>
            <a:r>
              <a:rPr sz="2900" spc="235" dirty="0">
                <a:solidFill>
                  <a:srgbClr val="454545"/>
                </a:solidFill>
                <a:latin typeface="Trebuchet MS"/>
                <a:cs typeface="Trebuchet MS"/>
              </a:rPr>
              <a:t>Case</a:t>
            </a:r>
            <a:r>
              <a:rPr sz="2900" spc="-100" dirty="0">
                <a:solidFill>
                  <a:srgbClr val="454545"/>
                </a:solidFill>
                <a:latin typeface="Trebuchet MS"/>
                <a:cs typeface="Trebuchet MS"/>
              </a:rPr>
              <a:t> </a:t>
            </a:r>
            <a:r>
              <a:rPr sz="2900" spc="75" dirty="0">
                <a:solidFill>
                  <a:srgbClr val="454545"/>
                </a:solidFill>
                <a:latin typeface="Trebuchet MS"/>
                <a:cs typeface="Trebuchet MS"/>
              </a:rPr>
              <a:t>(Valid</a:t>
            </a:r>
            <a:r>
              <a:rPr sz="2900" spc="-100" dirty="0">
                <a:solidFill>
                  <a:srgbClr val="454545"/>
                </a:solidFill>
                <a:latin typeface="Trebuchet MS"/>
                <a:cs typeface="Trebuchet MS"/>
              </a:rPr>
              <a:t> </a:t>
            </a:r>
            <a:r>
              <a:rPr sz="2900" spc="65" dirty="0">
                <a:solidFill>
                  <a:srgbClr val="454545"/>
                </a:solidFill>
                <a:latin typeface="Trebuchet MS"/>
                <a:cs typeface="Trebuchet MS"/>
              </a:rPr>
              <a:t>Input):</a:t>
            </a:r>
            <a:endParaRPr sz="2900">
              <a:latin typeface="Trebuchet MS"/>
              <a:cs typeface="Trebuchet MS"/>
            </a:endParaRPr>
          </a:p>
          <a:p>
            <a:pPr marL="922655" marR="26670" lvl="1" indent="-455295">
              <a:lnSpc>
                <a:spcPct val="118500"/>
              </a:lnSpc>
              <a:buChar char="•"/>
              <a:tabLst>
                <a:tab pos="922655" algn="l"/>
                <a:tab pos="923290" algn="l"/>
              </a:tabLst>
            </a:pPr>
            <a:r>
              <a:rPr sz="2900" spc="90" dirty="0">
                <a:solidFill>
                  <a:srgbClr val="454545"/>
                </a:solidFill>
                <a:latin typeface="Trebuchet MS"/>
                <a:cs typeface="Trebuchet MS"/>
              </a:rPr>
              <a:t>Scenario:</a:t>
            </a:r>
            <a:r>
              <a:rPr sz="2900" spc="10" dirty="0">
                <a:solidFill>
                  <a:srgbClr val="454545"/>
                </a:solidFill>
                <a:latin typeface="Trebuchet MS"/>
                <a:cs typeface="Trebuchet MS"/>
              </a:rPr>
              <a:t> </a:t>
            </a:r>
            <a:r>
              <a:rPr sz="2900" spc="5" dirty="0">
                <a:solidFill>
                  <a:srgbClr val="454545"/>
                </a:solidFill>
                <a:latin typeface="Trebuchet MS"/>
                <a:cs typeface="Trebuchet MS"/>
              </a:rPr>
              <a:t>Upload</a:t>
            </a:r>
            <a:r>
              <a:rPr sz="2900" spc="15" dirty="0">
                <a:solidFill>
                  <a:srgbClr val="454545"/>
                </a:solidFill>
                <a:latin typeface="Trebuchet MS"/>
                <a:cs typeface="Trebuchet MS"/>
              </a:rPr>
              <a:t> </a:t>
            </a:r>
            <a:r>
              <a:rPr sz="2900" spc="-30" dirty="0">
                <a:solidFill>
                  <a:srgbClr val="454545"/>
                </a:solidFill>
                <a:latin typeface="Trebuchet MS"/>
                <a:cs typeface="Trebuchet MS"/>
              </a:rPr>
              <a:t>an</a:t>
            </a:r>
            <a:r>
              <a:rPr sz="2900" spc="15" dirty="0">
                <a:solidFill>
                  <a:srgbClr val="454545"/>
                </a:solidFill>
                <a:latin typeface="Trebuchet MS"/>
                <a:cs typeface="Trebuchet MS"/>
              </a:rPr>
              <a:t> </a:t>
            </a:r>
            <a:r>
              <a:rPr sz="2900" spc="-35" dirty="0">
                <a:solidFill>
                  <a:srgbClr val="454545"/>
                </a:solidFill>
                <a:latin typeface="Trebuchet MS"/>
                <a:cs typeface="Trebuchet MS"/>
              </a:rPr>
              <a:t>image</a:t>
            </a:r>
            <a:r>
              <a:rPr sz="2900" spc="10" dirty="0">
                <a:solidFill>
                  <a:srgbClr val="454545"/>
                </a:solidFill>
                <a:latin typeface="Trebuchet MS"/>
                <a:cs typeface="Trebuchet MS"/>
              </a:rPr>
              <a:t> </a:t>
            </a:r>
            <a:r>
              <a:rPr sz="2900" spc="-45" dirty="0">
                <a:solidFill>
                  <a:srgbClr val="454545"/>
                </a:solidFill>
                <a:latin typeface="Trebuchet MS"/>
                <a:cs typeface="Trebuchet MS"/>
              </a:rPr>
              <a:t>of</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5" dirty="0">
                <a:solidFill>
                  <a:srgbClr val="454545"/>
                </a:solidFill>
                <a:latin typeface="Trebuchet MS"/>
                <a:cs typeface="Trebuchet MS"/>
              </a:rPr>
              <a:t> </a:t>
            </a:r>
            <a:r>
              <a:rPr sz="2900" spc="-105" dirty="0">
                <a:solidFill>
                  <a:srgbClr val="454545"/>
                </a:solidFill>
                <a:latin typeface="Trebuchet MS"/>
                <a:cs typeface="Trebuchet MS"/>
              </a:rPr>
              <a:t>plant</a:t>
            </a:r>
            <a:r>
              <a:rPr sz="2900" spc="10" dirty="0">
                <a:solidFill>
                  <a:srgbClr val="454545"/>
                </a:solidFill>
                <a:latin typeface="Trebuchet MS"/>
                <a:cs typeface="Trebuchet MS"/>
              </a:rPr>
              <a:t> </a:t>
            </a:r>
            <a:r>
              <a:rPr sz="2900" spc="-125" dirty="0">
                <a:solidFill>
                  <a:srgbClr val="454545"/>
                </a:solidFill>
                <a:latin typeface="Trebuchet MS"/>
                <a:cs typeface="Trebuchet MS"/>
              </a:rPr>
              <a:t>with</a:t>
            </a:r>
            <a:r>
              <a:rPr sz="2900" spc="15" dirty="0">
                <a:solidFill>
                  <a:srgbClr val="454545"/>
                </a:solidFill>
                <a:latin typeface="Trebuchet MS"/>
                <a:cs typeface="Trebuchet MS"/>
              </a:rPr>
              <a:t> </a:t>
            </a:r>
            <a:r>
              <a:rPr sz="2900" spc="-95" dirty="0">
                <a:solidFill>
                  <a:srgbClr val="454545"/>
                </a:solidFill>
                <a:latin typeface="Trebuchet MS"/>
                <a:cs typeface="Trebuchet MS"/>
              </a:rPr>
              <a:t>early</a:t>
            </a:r>
            <a:r>
              <a:rPr sz="2900" spc="15" dirty="0">
                <a:solidFill>
                  <a:srgbClr val="454545"/>
                </a:solidFill>
                <a:latin typeface="Trebuchet MS"/>
                <a:cs typeface="Trebuchet MS"/>
              </a:rPr>
              <a:t> </a:t>
            </a:r>
            <a:r>
              <a:rPr sz="2900" spc="-100" dirty="0">
                <a:solidFill>
                  <a:srgbClr val="454545"/>
                </a:solidFill>
                <a:latin typeface="Trebuchet MS"/>
                <a:cs typeface="Trebuchet MS"/>
              </a:rPr>
              <a:t>blight </a:t>
            </a:r>
            <a:r>
              <a:rPr sz="2900" spc="-860" dirty="0">
                <a:solidFill>
                  <a:srgbClr val="454545"/>
                </a:solidFill>
                <a:latin typeface="Trebuchet MS"/>
                <a:cs typeface="Trebuchet MS"/>
              </a:rPr>
              <a:t> </a:t>
            </a:r>
            <a:r>
              <a:rPr sz="2900" spc="-25" dirty="0">
                <a:solidFill>
                  <a:srgbClr val="454545"/>
                </a:solidFill>
                <a:latin typeface="Trebuchet MS"/>
                <a:cs typeface="Trebuchet MS"/>
              </a:rPr>
              <a:t>symptoms.</a:t>
            </a:r>
            <a:endParaRPr sz="2900">
              <a:latin typeface="Trebuchet MS"/>
              <a:cs typeface="Trebuchet MS"/>
            </a:endParaRPr>
          </a:p>
          <a:p>
            <a:pPr marL="922655" marR="5080" lvl="1" indent="-455295">
              <a:lnSpc>
                <a:spcPct val="118500"/>
              </a:lnSpc>
              <a:spcBef>
                <a:spcPts val="80"/>
              </a:spcBef>
              <a:buChar char="•"/>
              <a:tabLst>
                <a:tab pos="922655" algn="l"/>
                <a:tab pos="923290" algn="l"/>
              </a:tabLst>
            </a:pPr>
            <a:r>
              <a:rPr sz="2900" spc="135" dirty="0">
                <a:solidFill>
                  <a:srgbClr val="454545"/>
                </a:solidFill>
                <a:latin typeface="Trebuchet MS"/>
                <a:cs typeface="Trebuchet MS"/>
              </a:rPr>
              <a:t>Expected</a:t>
            </a:r>
            <a:r>
              <a:rPr sz="2900" spc="-95" dirty="0">
                <a:solidFill>
                  <a:srgbClr val="454545"/>
                </a:solidFill>
                <a:latin typeface="Trebuchet MS"/>
                <a:cs typeface="Trebuchet MS"/>
              </a:rPr>
              <a:t> </a:t>
            </a:r>
            <a:r>
              <a:rPr sz="2900" spc="20" dirty="0">
                <a:solidFill>
                  <a:srgbClr val="454545"/>
                </a:solidFill>
                <a:latin typeface="Trebuchet MS"/>
                <a:cs typeface="Trebuchet MS"/>
              </a:rPr>
              <a:t>Result:</a:t>
            </a:r>
            <a:r>
              <a:rPr sz="2900" spc="10" dirty="0">
                <a:solidFill>
                  <a:srgbClr val="454545"/>
                </a:solidFill>
                <a:latin typeface="Trebuchet MS"/>
                <a:cs typeface="Trebuchet MS"/>
              </a:rPr>
              <a:t> </a:t>
            </a:r>
            <a:r>
              <a:rPr sz="2900" spc="-30" dirty="0">
                <a:solidFill>
                  <a:srgbClr val="454545"/>
                </a:solidFill>
                <a:latin typeface="Trebuchet MS"/>
                <a:cs typeface="Trebuchet MS"/>
              </a:rPr>
              <a:t>The</a:t>
            </a:r>
            <a:r>
              <a:rPr sz="2900" spc="5" dirty="0">
                <a:solidFill>
                  <a:srgbClr val="454545"/>
                </a:solidFill>
                <a:latin typeface="Trebuchet MS"/>
                <a:cs typeface="Trebuchet MS"/>
              </a:rPr>
              <a:t> </a:t>
            </a:r>
            <a:r>
              <a:rPr sz="2900" spc="-30" dirty="0">
                <a:solidFill>
                  <a:srgbClr val="454545"/>
                </a:solidFill>
                <a:latin typeface="Trebuchet MS"/>
                <a:cs typeface="Trebuchet MS"/>
              </a:rPr>
              <a:t>website</a:t>
            </a:r>
            <a:r>
              <a:rPr sz="2900" spc="10" dirty="0">
                <a:solidFill>
                  <a:srgbClr val="454545"/>
                </a:solidFill>
                <a:latin typeface="Trebuchet MS"/>
                <a:cs typeface="Trebuchet MS"/>
              </a:rPr>
              <a:t> </a:t>
            </a:r>
            <a:r>
              <a:rPr sz="2900" spc="-40" dirty="0">
                <a:solidFill>
                  <a:srgbClr val="454545"/>
                </a:solidFill>
                <a:latin typeface="Trebuchet MS"/>
                <a:cs typeface="Trebuchet MS"/>
              </a:rPr>
              <a:t>correctly</a:t>
            </a:r>
            <a:r>
              <a:rPr sz="2900" spc="5" dirty="0">
                <a:solidFill>
                  <a:srgbClr val="454545"/>
                </a:solidFill>
                <a:latin typeface="Trebuchet MS"/>
                <a:cs typeface="Trebuchet MS"/>
              </a:rPr>
              <a:t> </a:t>
            </a:r>
            <a:r>
              <a:rPr sz="2900" spc="-5" dirty="0">
                <a:solidFill>
                  <a:srgbClr val="454545"/>
                </a:solidFill>
                <a:latin typeface="Trebuchet MS"/>
                <a:cs typeface="Trebuchet MS"/>
              </a:rPr>
              <a:t>classifies</a:t>
            </a:r>
            <a:r>
              <a:rPr sz="2900" spc="10" dirty="0">
                <a:solidFill>
                  <a:srgbClr val="454545"/>
                </a:solidFill>
                <a:latin typeface="Trebuchet MS"/>
                <a:cs typeface="Trebuchet MS"/>
              </a:rPr>
              <a:t> </a:t>
            </a:r>
            <a:r>
              <a:rPr sz="2900" spc="-65" dirty="0">
                <a:solidFill>
                  <a:srgbClr val="454545"/>
                </a:solidFill>
                <a:latin typeface="Trebuchet MS"/>
                <a:cs typeface="Trebuchet MS"/>
              </a:rPr>
              <a:t>the </a:t>
            </a:r>
            <a:r>
              <a:rPr sz="2900" spc="-860" dirty="0">
                <a:solidFill>
                  <a:srgbClr val="454545"/>
                </a:solidFill>
                <a:latin typeface="Trebuchet MS"/>
                <a:cs typeface="Trebuchet MS"/>
              </a:rPr>
              <a:t> </a:t>
            </a:r>
            <a:r>
              <a:rPr sz="2900" spc="-105" dirty="0">
                <a:solidFill>
                  <a:srgbClr val="454545"/>
                </a:solidFill>
                <a:latin typeface="Trebuchet MS"/>
                <a:cs typeface="Trebuchet MS"/>
              </a:rPr>
              <a:t>plant</a:t>
            </a:r>
            <a:r>
              <a:rPr sz="2900" spc="5" dirty="0">
                <a:solidFill>
                  <a:srgbClr val="454545"/>
                </a:solidFill>
                <a:latin typeface="Trebuchet MS"/>
                <a:cs typeface="Trebuchet MS"/>
              </a:rPr>
              <a:t> </a:t>
            </a:r>
            <a:r>
              <a:rPr sz="2900" spc="105" dirty="0">
                <a:solidFill>
                  <a:srgbClr val="454545"/>
                </a:solidFill>
                <a:latin typeface="Trebuchet MS"/>
                <a:cs typeface="Trebuchet MS"/>
              </a:rPr>
              <a:t>as</a:t>
            </a:r>
            <a:r>
              <a:rPr sz="2900" spc="10" dirty="0">
                <a:solidFill>
                  <a:srgbClr val="454545"/>
                </a:solidFill>
                <a:latin typeface="Trebuchet MS"/>
                <a:cs typeface="Trebuchet MS"/>
              </a:rPr>
              <a:t> </a:t>
            </a:r>
            <a:r>
              <a:rPr sz="2900" spc="55" dirty="0">
                <a:solidFill>
                  <a:srgbClr val="454545"/>
                </a:solidFill>
                <a:latin typeface="Trebuchet MS"/>
                <a:cs typeface="Trebuchet MS"/>
              </a:rPr>
              <a:t>early</a:t>
            </a:r>
            <a:r>
              <a:rPr sz="2900" spc="-90" dirty="0">
                <a:solidFill>
                  <a:srgbClr val="454545"/>
                </a:solidFill>
                <a:latin typeface="Trebuchet MS"/>
                <a:cs typeface="Trebuchet MS"/>
              </a:rPr>
              <a:t> </a:t>
            </a:r>
            <a:r>
              <a:rPr sz="2900" spc="-40" dirty="0">
                <a:solidFill>
                  <a:srgbClr val="454545"/>
                </a:solidFill>
                <a:latin typeface="Trebuchet MS"/>
                <a:cs typeface="Trebuchet MS"/>
              </a:rPr>
              <a:t>blight.</a:t>
            </a:r>
            <a:endParaRPr sz="2900">
              <a:latin typeface="Trebuchet MS"/>
              <a:cs typeface="Trebuchet MS"/>
            </a:endParaRPr>
          </a:p>
          <a:p>
            <a:pPr marL="467359" indent="-455295">
              <a:lnSpc>
                <a:spcPct val="100000"/>
              </a:lnSpc>
              <a:spcBef>
                <a:spcPts val="645"/>
              </a:spcBef>
              <a:buAutoNum type="arabicPeriod"/>
              <a:tabLst>
                <a:tab pos="467995" algn="l"/>
              </a:tabLst>
            </a:pPr>
            <a:r>
              <a:rPr sz="2900" spc="105" dirty="0">
                <a:solidFill>
                  <a:srgbClr val="454545"/>
                </a:solidFill>
                <a:latin typeface="Trebuchet MS"/>
                <a:cs typeface="Trebuchet MS"/>
              </a:rPr>
              <a:t>Negative</a:t>
            </a:r>
            <a:r>
              <a:rPr sz="2900" spc="-100" dirty="0">
                <a:solidFill>
                  <a:srgbClr val="454545"/>
                </a:solidFill>
                <a:latin typeface="Trebuchet MS"/>
                <a:cs typeface="Trebuchet MS"/>
              </a:rPr>
              <a:t> </a:t>
            </a:r>
            <a:r>
              <a:rPr sz="2900" spc="235" dirty="0">
                <a:solidFill>
                  <a:srgbClr val="454545"/>
                </a:solidFill>
                <a:latin typeface="Trebuchet MS"/>
                <a:cs typeface="Trebuchet MS"/>
              </a:rPr>
              <a:t>Case</a:t>
            </a:r>
            <a:r>
              <a:rPr sz="2900" spc="-100" dirty="0">
                <a:solidFill>
                  <a:srgbClr val="454545"/>
                </a:solidFill>
                <a:latin typeface="Trebuchet MS"/>
                <a:cs typeface="Trebuchet MS"/>
              </a:rPr>
              <a:t> </a:t>
            </a:r>
            <a:r>
              <a:rPr sz="2900" spc="210" dirty="0">
                <a:solidFill>
                  <a:srgbClr val="454545"/>
                </a:solidFill>
                <a:latin typeface="Trebuchet MS"/>
                <a:cs typeface="Trebuchet MS"/>
              </a:rPr>
              <a:t>(No</a:t>
            </a:r>
            <a:r>
              <a:rPr sz="2900" spc="-100" dirty="0">
                <a:solidFill>
                  <a:srgbClr val="454545"/>
                </a:solidFill>
                <a:latin typeface="Trebuchet MS"/>
                <a:cs typeface="Trebuchet MS"/>
              </a:rPr>
              <a:t> </a:t>
            </a:r>
            <a:r>
              <a:rPr sz="2900" spc="90" dirty="0">
                <a:solidFill>
                  <a:srgbClr val="454545"/>
                </a:solidFill>
                <a:latin typeface="Trebuchet MS"/>
                <a:cs typeface="Trebuchet MS"/>
              </a:rPr>
              <a:t>Disease):</a:t>
            </a:r>
            <a:endParaRPr sz="2900">
              <a:latin typeface="Trebuchet MS"/>
              <a:cs typeface="Trebuchet MS"/>
            </a:endParaRPr>
          </a:p>
          <a:p>
            <a:pPr marL="922655" lvl="1" indent="-455930">
              <a:lnSpc>
                <a:spcPct val="100000"/>
              </a:lnSpc>
              <a:spcBef>
                <a:spcPts val="645"/>
              </a:spcBef>
              <a:buChar char="•"/>
              <a:tabLst>
                <a:tab pos="922655" algn="l"/>
                <a:tab pos="923290" algn="l"/>
              </a:tabLst>
            </a:pPr>
            <a:r>
              <a:rPr sz="2900" spc="90" dirty="0">
                <a:solidFill>
                  <a:srgbClr val="454545"/>
                </a:solidFill>
                <a:latin typeface="Trebuchet MS"/>
                <a:cs typeface="Trebuchet MS"/>
              </a:rPr>
              <a:t>Scenario:</a:t>
            </a:r>
            <a:r>
              <a:rPr sz="2900" spc="10" dirty="0">
                <a:solidFill>
                  <a:srgbClr val="454545"/>
                </a:solidFill>
                <a:latin typeface="Trebuchet MS"/>
                <a:cs typeface="Trebuchet MS"/>
              </a:rPr>
              <a:t> </a:t>
            </a:r>
            <a:r>
              <a:rPr sz="2900" spc="5" dirty="0">
                <a:solidFill>
                  <a:srgbClr val="454545"/>
                </a:solidFill>
                <a:latin typeface="Trebuchet MS"/>
                <a:cs typeface="Trebuchet MS"/>
              </a:rPr>
              <a:t>Upload</a:t>
            </a:r>
            <a:r>
              <a:rPr sz="2900" spc="10" dirty="0">
                <a:solidFill>
                  <a:srgbClr val="454545"/>
                </a:solidFill>
                <a:latin typeface="Trebuchet MS"/>
                <a:cs typeface="Trebuchet MS"/>
              </a:rPr>
              <a:t> </a:t>
            </a:r>
            <a:r>
              <a:rPr sz="2900" spc="-30" dirty="0">
                <a:solidFill>
                  <a:srgbClr val="454545"/>
                </a:solidFill>
                <a:latin typeface="Trebuchet MS"/>
                <a:cs typeface="Trebuchet MS"/>
              </a:rPr>
              <a:t>an</a:t>
            </a:r>
            <a:r>
              <a:rPr sz="2900" spc="10" dirty="0">
                <a:solidFill>
                  <a:srgbClr val="454545"/>
                </a:solidFill>
                <a:latin typeface="Trebuchet MS"/>
                <a:cs typeface="Trebuchet MS"/>
              </a:rPr>
              <a:t> </a:t>
            </a:r>
            <a:r>
              <a:rPr sz="2900" spc="-35" dirty="0">
                <a:solidFill>
                  <a:srgbClr val="454545"/>
                </a:solidFill>
                <a:latin typeface="Trebuchet MS"/>
                <a:cs typeface="Trebuchet MS"/>
              </a:rPr>
              <a:t>image</a:t>
            </a:r>
            <a:r>
              <a:rPr sz="2900" spc="10" dirty="0">
                <a:solidFill>
                  <a:srgbClr val="454545"/>
                </a:solidFill>
                <a:latin typeface="Trebuchet MS"/>
                <a:cs typeface="Trebuchet MS"/>
              </a:rPr>
              <a:t> </a:t>
            </a:r>
            <a:r>
              <a:rPr sz="2900" spc="-45" dirty="0">
                <a:solidFill>
                  <a:srgbClr val="454545"/>
                </a:solidFill>
                <a:latin typeface="Trebuchet MS"/>
                <a:cs typeface="Trebuchet MS"/>
              </a:rPr>
              <a:t>of</a:t>
            </a:r>
            <a:r>
              <a:rPr sz="2900" spc="15"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85" dirty="0">
                <a:solidFill>
                  <a:srgbClr val="454545"/>
                </a:solidFill>
                <a:latin typeface="Trebuchet MS"/>
                <a:cs typeface="Trebuchet MS"/>
              </a:rPr>
              <a:t>healthy</a:t>
            </a:r>
            <a:r>
              <a:rPr sz="2900" spc="10" dirty="0">
                <a:solidFill>
                  <a:srgbClr val="454545"/>
                </a:solidFill>
                <a:latin typeface="Trebuchet MS"/>
                <a:cs typeface="Trebuchet MS"/>
              </a:rPr>
              <a:t> </a:t>
            </a:r>
            <a:r>
              <a:rPr sz="2900" spc="-170" dirty="0">
                <a:solidFill>
                  <a:srgbClr val="454545"/>
                </a:solidFill>
                <a:latin typeface="Trebuchet MS"/>
                <a:cs typeface="Trebuchet MS"/>
              </a:rPr>
              <a:t>plant.</a:t>
            </a:r>
            <a:endParaRPr sz="2900">
              <a:latin typeface="Trebuchet MS"/>
              <a:cs typeface="Trebuchet MS"/>
            </a:endParaRPr>
          </a:p>
          <a:p>
            <a:pPr marL="922655" marR="173990" lvl="1" indent="-455295">
              <a:lnSpc>
                <a:spcPct val="118500"/>
              </a:lnSpc>
              <a:buChar char="•"/>
              <a:tabLst>
                <a:tab pos="922655" algn="l"/>
                <a:tab pos="923290" algn="l"/>
              </a:tabLst>
            </a:pPr>
            <a:r>
              <a:rPr sz="2900" spc="135" dirty="0">
                <a:solidFill>
                  <a:srgbClr val="454545"/>
                </a:solidFill>
                <a:latin typeface="Trebuchet MS"/>
                <a:cs typeface="Trebuchet MS"/>
              </a:rPr>
              <a:t>Expected</a:t>
            </a:r>
            <a:r>
              <a:rPr sz="2900" spc="-95" dirty="0">
                <a:solidFill>
                  <a:srgbClr val="454545"/>
                </a:solidFill>
                <a:latin typeface="Trebuchet MS"/>
                <a:cs typeface="Trebuchet MS"/>
              </a:rPr>
              <a:t> </a:t>
            </a:r>
            <a:r>
              <a:rPr sz="2900" spc="20" dirty="0">
                <a:solidFill>
                  <a:srgbClr val="454545"/>
                </a:solidFill>
                <a:latin typeface="Trebuchet MS"/>
                <a:cs typeface="Trebuchet MS"/>
              </a:rPr>
              <a:t>Result:</a:t>
            </a:r>
            <a:r>
              <a:rPr sz="2900" spc="10" dirty="0">
                <a:solidFill>
                  <a:srgbClr val="454545"/>
                </a:solidFill>
                <a:latin typeface="Trebuchet MS"/>
                <a:cs typeface="Trebuchet MS"/>
              </a:rPr>
              <a:t> </a:t>
            </a: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30" dirty="0">
                <a:solidFill>
                  <a:srgbClr val="454545"/>
                </a:solidFill>
                <a:latin typeface="Trebuchet MS"/>
                <a:cs typeface="Trebuchet MS"/>
              </a:rPr>
              <a:t>website</a:t>
            </a:r>
            <a:r>
              <a:rPr sz="2900" spc="10" dirty="0">
                <a:solidFill>
                  <a:srgbClr val="454545"/>
                </a:solidFill>
                <a:latin typeface="Trebuchet MS"/>
                <a:cs typeface="Trebuchet MS"/>
              </a:rPr>
              <a:t> </a:t>
            </a:r>
            <a:r>
              <a:rPr sz="2900" spc="-5" dirty="0">
                <a:solidFill>
                  <a:srgbClr val="454545"/>
                </a:solidFill>
                <a:latin typeface="Trebuchet MS"/>
                <a:cs typeface="Trebuchet MS"/>
              </a:rPr>
              <a:t>classifies</a:t>
            </a:r>
            <a:r>
              <a:rPr sz="2900" spc="10" dirty="0">
                <a:solidFill>
                  <a:srgbClr val="454545"/>
                </a:solidFill>
                <a:latin typeface="Trebuchet MS"/>
                <a:cs typeface="Trebuchet MS"/>
              </a:rPr>
              <a:t> </a:t>
            </a:r>
            <a:r>
              <a:rPr sz="2900" spc="-65" dirty="0">
                <a:solidFill>
                  <a:srgbClr val="454545"/>
                </a:solidFill>
                <a:latin typeface="Trebuchet MS"/>
                <a:cs typeface="Trebuchet MS"/>
              </a:rPr>
              <a:t>the</a:t>
            </a:r>
            <a:r>
              <a:rPr sz="2900" spc="10" dirty="0">
                <a:solidFill>
                  <a:srgbClr val="454545"/>
                </a:solidFill>
                <a:latin typeface="Trebuchet MS"/>
                <a:cs typeface="Trebuchet MS"/>
              </a:rPr>
              <a:t> </a:t>
            </a:r>
            <a:r>
              <a:rPr sz="2900" spc="-105" dirty="0">
                <a:solidFill>
                  <a:srgbClr val="454545"/>
                </a:solidFill>
                <a:latin typeface="Trebuchet MS"/>
                <a:cs typeface="Trebuchet MS"/>
              </a:rPr>
              <a:t>plant</a:t>
            </a:r>
            <a:r>
              <a:rPr sz="2900" spc="10" dirty="0">
                <a:solidFill>
                  <a:srgbClr val="454545"/>
                </a:solidFill>
                <a:latin typeface="Trebuchet MS"/>
                <a:cs typeface="Trebuchet MS"/>
              </a:rPr>
              <a:t> </a:t>
            </a:r>
            <a:r>
              <a:rPr sz="2900" spc="105" dirty="0">
                <a:solidFill>
                  <a:srgbClr val="454545"/>
                </a:solidFill>
                <a:latin typeface="Trebuchet MS"/>
                <a:cs typeface="Trebuchet MS"/>
              </a:rPr>
              <a:t>as </a:t>
            </a:r>
            <a:r>
              <a:rPr sz="2900" spc="-860" dirty="0">
                <a:solidFill>
                  <a:srgbClr val="454545"/>
                </a:solidFill>
                <a:latin typeface="Trebuchet MS"/>
                <a:cs typeface="Trebuchet MS"/>
              </a:rPr>
              <a:t> </a:t>
            </a:r>
            <a:r>
              <a:rPr sz="2900" spc="-15" dirty="0">
                <a:solidFill>
                  <a:srgbClr val="454545"/>
                </a:solidFill>
                <a:latin typeface="Trebuchet MS"/>
                <a:cs typeface="Trebuchet MS"/>
              </a:rPr>
              <a:t>healthy.</a:t>
            </a:r>
            <a:endParaRPr sz="2900">
              <a:latin typeface="Trebuchet MS"/>
              <a:cs typeface="Trebuchet MS"/>
            </a:endParaRPr>
          </a:p>
          <a:p>
            <a:pPr marL="467359" indent="-455295">
              <a:lnSpc>
                <a:spcPct val="100000"/>
              </a:lnSpc>
              <a:spcBef>
                <a:spcPts val="720"/>
              </a:spcBef>
              <a:buAutoNum type="arabicPeriod"/>
              <a:tabLst>
                <a:tab pos="467995" algn="l"/>
              </a:tabLst>
            </a:pPr>
            <a:r>
              <a:rPr sz="2900" spc="125" dirty="0">
                <a:solidFill>
                  <a:srgbClr val="454545"/>
                </a:solidFill>
                <a:latin typeface="Trebuchet MS"/>
                <a:cs typeface="Trebuchet MS"/>
              </a:rPr>
              <a:t>Invalid</a:t>
            </a:r>
            <a:r>
              <a:rPr sz="2900" spc="-120" dirty="0">
                <a:solidFill>
                  <a:srgbClr val="454545"/>
                </a:solidFill>
                <a:latin typeface="Trebuchet MS"/>
                <a:cs typeface="Trebuchet MS"/>
              </a:rPr>
              <a:t> </a:t>
            </a:r>
            <a:r>
              <a:rPr sz="2900" spc="60" dirty="0">
                <a:solidFill>
                  <a:srgbClr val="454545"/>
                </a:solidFill>
                <a:latin typeface="Trebuchet MS"/>
                <a:cs typeface="Trebuchet MS"/>
              </a:rPr>
              <a:t>Input:</a:t>
            </a:r>
            <a:endParaRPr sz="2900">
              <a:latin typeface="Trebuchet MS"/>
              <a:cs typeface="Trebuchet MS"/>
            </a:endParaRPr>
          </a:p>
          <a:p>
            <a:pPr marL="922655" marR="217804" lvl="1" indent="-455295">
              <a:lnSpc>
                <a:spcPct val="118500"/>
              </a:lnSpc>
              <a:buChar char="•"/>
              <a:tabLst>
                <a:tab pos="922655" algn="l"/>
                <a:tab pos="923290" algn="l"/>
              </a:tabLst>
            </a:pPr>
            <a:r>
              <a:rPr sz="2900" spc="600" dirty="0">
                <a:solidFill>
                  <a:srgbClr val="454545"/>
                </a:solidFill>
                <a:latin typeface="Trebuchet MS"/>
                <a:cs typeface="Trebuchet MS"/>
              </a:rPr>
              <a:t>S</a:t>
            </a:r>
            <a:r>
              <a:rPr sz="2900" spc="250" dirty="0">
                <a:solidFill>
                  <a:srgbClr val="454545"/>
                </a:solidFill>
                <a:latin typeface="Trebuchet MS"/>
                <a:cs typeface="Trebuchet MS"/>
              </a:rPr>
              <a:t>c</a:t>
            </a:r>
            <a:r>
              <a:rPr sz="2900" spc="80" dirty="0">
                <a:solidFill>
                  <a:srgbClr val="454545"/>
                </a:solidFill>
                <a:latin typeface="Trebuchet MS"/>
                <a:cs typeface="Trebuchet MS"/>
              </a:rPr>
              <a:t>e</a:t>
            </a:r>
            <a:r>
              <a:rPr sz="2900" spc="90" dirty="0">
                <a:solidFill>
                  <a:srgbClr val="454545"/>
                </a:solidFill>
                <a:latin typeface="Trebuchet MS"/>
                <a:cs typeface="Trebuchet MS"/>
              </a:rPr>
              <a:t>n</a:t>
            </a:r>
            <a:r>
              <a:rPr sz="2900" spc="105" dirty="0">
                <a:solidFill>
                  <a:srgbClr val="454545"/>
                </a:solidFill>
                <a:latin typeface="Trebuchet MS"/>
                <a:cs typeface="Trebuchet MS"/>
              </a:rPr>
              <a:t>a</a:t>
            </a:r>
            <a:r>
              <a:rPr sz="2900" spc="85" dirty="0">
                <a:solidFill>
                  <a:srgbClr val="454545"/>
                </a:solidFill>
                <a:latin typeface="Trebuchet MS"/>
                <a:cs typeface="Trebuchet MS"/>
              </a:rPr>
              <a:t>r</a:t>
            </a:r>
            <a:r>
              <a:rPr sz="2900" spc="-114" dirty="0">
                <a:solidFill>
                  <a:srgbClr val="454545"/>
                </a:solidFill>
                <a:latin typeface="Trebuchet MS"/>
                <a:cs typeface="Trebuchet MS"/>
              </a:rPr>
              <a:t>i</a:t>
            </a:r>
            <a:r>
              <a:rPr sz="2900" spc="135" dirty="0">
                <a:solidFill>
                  <a:srgbClr val="454545"/>
                </a:solidFill>
                <a:latin typeface="Trebuchet MS"/>
                <a:cs typeface="Trebuchet MS"/>
              </a:rPr>
              <a:t>o</a:t>
            </a:r>
            <a:r>
              <a:rPr sz="2900" spc="-434" dirty="0">
                <a:solidFill>
                  <a:srgbClr val="454545"/>
                </a:solidFill>
                <a:latin typeface="Trebuchet MS"/>
                <a:cs typeface="Trebuchet MS"/>
              </a:rPr>
              <a:t>:</a:t>
            </a:r>
            <a:r>
              <a:rPr sz="2900" spc="10" dirty="0">
                <a:solidFill>
                  <a:srgbClr val="454545"/>
                </a:solidFill>
                <a:latin typeface="Trebuchet MS"/>
                <a:cs typeface="Trebuchet MS"/>
              </a:rPr>
              <a:t> </a:t>
            </a:r>
            <a:r>
              <a:rPr sz="2900" spc="160" dirty="0">
                <a:solidFill>
                  <a:srgbClr val="454545"/>
                </a:solidFill>
                <a:latin typeface="Trebuchet MS"/>
                <a:cs typeface="Trebuchet MS"/>
              </a:rPr>
              <a:t>U</a:t>
            </a:r>
            <a:r>
              <a:rPr sz="2900" spc="60" dirty="0">
                <a:solidFill>
                  <a:srgbClr val="454545"/>
                </a:solidFill>
                <a:latin typeface="Trebuchet MS"/>
                <a:cs typeface="Trebuchet MS"/>
              </a:rPr>
              <a:t>p</a:t>
            </a:r>
            <a:r>
              <a:rPr sz="2900" spc="-310" dirty="0">
                <a:solidFill>
                  <a:srgbClr val="454545"/>
                </a:solidFill>
                <a:latin typeface="Trebuchet MS"/>
                <a:cs typeface="Trebuchet MS"/>
              </a:rPr>
              <a:t>l</a:t>
            </a:r>
            <a:r>
              <a:rPr sz="2900" spc="60" dirty="0">
                <a:solidFill>
                  <a:srgbClr val="454545"/>
                </a:solidFill>
                <a:latin typeface="Trebuchet MS"/>
                <a:cs typeface="Trebuchet MS"/>
              </a:rPr>
              <a:t>o</a:t>
            </a:r>
            <a:r>
              <a:rPr sz="2900" spc="-40" dirty="0">
                <a:solidFill>
                  <a:srgbClr val="454545"/>
                </a:solidFill>
                <a:latin typeface="Trebuchet MS"/>
                <a:cs typeface="Trebuchet MS"/>
              </a:rPr>
              <a:t>a</a:t>
            </a:r>
            <a:r>
              <a:rPr sz="2900" spc="105" dirty="0">
                <a:solidFill>
                  <a:srgbClr val="454545"/>
                </a:solidFill>
                <a:latin typeface="Trebuchet MS"/>
                <a:cs typeface="Trebuchet MS"/>
              </a:rPr>
              <a:t>d</a:t>
            </a:r>
            <a:r>
              <a:rPr sz="2900" spc="10"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60" dirty="0">
                <a:solidFill>
                  <a:srgbClr val="454545"/>
                </a:solidFill>
                <a:latin typeface="Trebuchet MS"/>
                <a:cs typeface="Trebuchet MS"/>
              </a:rPr>
              <a:t>b</a:t>
            </a:r>
            <a:r>
              <a:rPr sz="2900" spc="-310" dirty="0">
                <a:solidFill>
                  <a:srgbClr val="454545"/>
                </a:solidFill>
                <a:latin typeface="Trebuchet MS"/>
                <a:cs typeface="Trebuchet MS"/>
              </a:rPr>
              <a:t>l</a:t>
            </a:r>
            <a:r>
              <a:rPr sz="2900" spc="-10" dirty="0">
                <a:solidFill>
                  <a:srgbClr val="454545"/>
                </a:solidFill>
                <a:latin typeface="Trebuchet MS"/>
                <a:cs typeface="Trebuchet MS"/>
              </a:rPr>
              <a:t>u</a:t>
            </a:r>
            <a:r>
              <a:rPr sz="2900" spc="-85" dirty="0">
                <a:solidFill>
                  <a:srgbClr val="454545"/>
                </a:solidFill>
                <a:latin typeface="Trebuchet MS"/>
                <a:cs typeface="Trebuchet MS"/>
              </a:rPr>
              <a:t>r</a:t>
            </a:r>
            <a:r>
              <a:rPr sz="2900" spc="5" dirty="0">
                <a:solidFill>
                  <a:srgbClr val="454545"/>
                </a:solidFill>
                <a:latin typeface="Trebuchet MS"/>
                <a:cs typeface="Trebuchet MS"/>
              </a:rPr>
              <a:t>r</a:t>
            </a:r>
            <a:r>
              <a:rPr sz="2900" spc="-25" dirty="0">
                <a:solidFill>
                  <a:srgbClr val="454545"/>
                </a:solidFill>
                <a:latin typeface="Trebuchet MS"/>
                <a:cs typeface="Trebuchet MS"/>
              </a:rPr>
              <a:t>y</a:t>
            </a:r>
            <a:r>
              <a:rPr sz="2900" spc="10" dirty="0">
                <a:solidFill>
                  <a:srgbClr val="454545"/>
                </a:solidFill>
                <a:latin typeface="Trebuchet MS"/>
                <a:cs typeface="Trebuchet MS"/>
              </a:rPr>
              <a:t> </a:t>
            </a:r>
            <a:r>
              <a:rPr sz="2900" spc="60" dirty="0">
                <a:solidFill>
                  <a:srgbClr val="454545"/>
                </a:solidFill>
                <a:latin typeface="Trebuchet MS"/>
                <a:cs typeface="Trebuchet MS"/>
              </a:rPr>
              <a:t>o</a:t>
            </a:r>
            <a:r>
              <a:rPr sz="2900" spc="-105" dirty="0">
                <a:solidFill>
                  <a:srgbClr val="454545"/>
                </a:solidFill>
                <a:latin typeface="Trebuchet MS"/>
                <a:cs typeface="Trebuchet MS"/>
              </a:rPr>
              <a:t>r</a:t>
            </a:r>
            <a:r>
              <a:rPr sz="2900" spc="10" dirty="0">
                <a:solidFill>
                  <a:srgbClr val="454545"/>
                </a:solidFill>
                <a:latin typeface="Trebuchet MS"/>
                <a:cs typeface="Trebuchet MS"/>
              </a:rPr>
              <a:t> </a:t>
            </a:r>
            <a:r>
              <a:rPr sz="2900" spc="-10" dirty="0">
                <a:solidFill>
                  <a:srgbClr val="454545"/>
                </a:solidFill>
                <a:latin typeface="Trebuchet MS"/>
                <a:cs typeface="Trebuchet MS"/>
              </a:rPr>
              <a:t>u</a:t>
            </a:r>
            <a:r>
              <a:rPr sz="2900" spc="-15" dirty="0">
                <a:solidFill>
                  <a:srgbClr val="454545"/>
                </a:solidFill>
                <a:latin typeface="Trebuchet MS"/>
                <a:cs typeface="Trebuchet MS"/>
              </a:rPr>
              <a:t>n</a:t>
            </a:r>
            <a:r>
              <a:rPr sz="2900" spc="-135" dirty="0">
                <a:solidFill>
                  <a:srgbClr val="454545"/>
                </a:solidFill>
                <a:latin typeface="Trebuchet MS"/>
                <a:cs typeface="Trebuchet MS"/>
              </a:rPr>
              <a:t>r</a:t>
            </a:r>
            <a:r>
              <a:rPr sz="2900" spc="20" dirty="0">
                <a:solidFill>
                  <a:srgbClr val="454545"/>
                </a:solidFill>
                <a:latin typeface="Trebuchet MS"/>
                <a:cs typeface="Trebuchet MS"/>
              </a:rPr>
              <a:t>e</a:t>
            </a:r>
            <a:r>
              <a:rPr sz="2900" spc="-310" dirty="0">
                <a:solidFill>
                  <a:srgbClr val="454545"/>
                </a:solidFill>
                <a:latin typeface="Trebuchet MS"/>
                <a:cs typeface="Trebuchet MS"/>
              </a:rPr>
              <a:t>l</a:t>
            </a:r>
            <a:r>
              <a:rPr sz="2900" spc="-40" dirty="0">
                <a:solidFill>
                  <a:srgbClr val="454545"/>
                </a:solidFill>
                <a:latin typeface="Trebuchet MS"/>
                <a:cs typeface="Trebuchet MS"/>
              </a:rPr>
              <a:t>a</a:t>
            </a:r>
            <a:r>
              <a:rPr sz="2900" spc="-270" dirty="0">
                <a:solidFill>
                  <a:srgbClr val="454545"/>
                </a:solidFill>
                <a:latin typeface="Trebuchet MS"/>
                <a:cs typeface="Trebuchet MS"/>
              </a:rPr>
              <a:t>t</a:t>
            </a:r>
            <a:r>
              <a:rPr sz="2900" spc="20" dirty="0">
                <a:solidFill>
                  <a:srgbClr val="454545"/>
                </a:solidFill>
                <a:latin typeface="Trebuchet MS"/>
                <a:cs typeface="Trebuchet MS"/>
              </a:rPr>
              <a:t>e</a:t>
            </a:r>
            <a:r>
              <a:rPr sz="2900" spc="105" dirty="0">
                <a:solidFill>
                  <a:srgbClr val="454545"/>
                </a:solidFill>
                <a:latin typeface="Trebuchet MS"/>
                <a:cs typeface="Trebuchet MS"/>
              </a:rPr>
              <a:t>d</a:t>
            </a:r>
            <a:r>
              <a:rPr sz="2900" spc="10" dirty="0">
                <a:solidFill>
                  <a:srgbClr val="454545"/>
                </a:solidFill>
                <a:latin typeface="Trebuchet MS"/>
                <a:cs typeface="Trebuchet MS"/>
              </a:rPr>
              <a:t> </a:t>
            </a:r>
            <a:r>
              <a:rPr sz="2900" spc="-280" dirty="0">
                <a:solidFill>
                  <a:srgbClr val="454545"/>
                </a:solidFill>
                <a:latin typeface="Trebuchet MS"/>
                <a:cs typeface="Trebuchet MS"/>
              </a:rPr>
              <a:t>i</a:t>
            </a:r>
            <a:r>
              <a:rPr sz="2900" spc="-10" dirty="0">
                <a:solidFill>
                  <a:srgbClr val="454545"/>
                </a:solidFill>
                <a:latin typeface="Trebuchet MS"/>
                <a:cs typeface="Trebuchet MS"/>
              </a:rPr>
              <a:t>m</a:t>
            </a:r>
            <a:r>
              <a:rPr sz="2900" spc="-40" dirty="0">
                <a:solidFill>
                  <a:srgbClr val="454545"/>
                </a:solidFill>
                <a:latin typeface="Trebuchet MS"/>
                <a:cs typeface="Trebuchet MS"/>
              </a:rPr>
              <a:t>a</a:t>
            </a:r>
            <a:r>
              <a:rPr sz="2900" spc="140" dirty="0">
                <a:solidFill>
                  <a:srgbClr val="454545"/>
                </a:solidFill>
                <a:latin typeface="Trebuchet MS"/>
                <a:cs typeface="Trebuchet MS"/>
              </a:rPr>
              <a:t>g</a:t>
            </a:r>
            <a:r>
              <a:rPr sz="2900" spc="20" dirty="0">
                <a:solidFill>
                  <a:srgbClr val="454545"/>
                </a:solidFill>
                <a:latin typeface="Trebuchet MS"/>
                <a:cs typeface="Trebuchet MS"/>
              </a:rPr>
              <a:t>e</a:t>
            </a:r>
            <a:r>
              <a:rPr sz="2900" spc="10" dirty="0">
                <a:solidFill>
                  <a:srgbClr val="454545"/>
                </a:solidFill>
                <a:latin typeface="Trebuchet MS"/>
                <a:cs typeface="Trebuchet MS"/>
              </a:rPr>
              <a:t> </a:t>
            </a:r>
            <a:r>
              <a:rPr sz="2900" spc="-85" dirty="0">
                <a:solidFill>
                  <a:srgbClr val="454545"/>
                </a:solidFill>
                <a:latin typeface="Trebuchet MS"/>
                <a:cs typeface="Trebuchet MS"/>
              </a:rPr>
              <a:t>(</a:t>
            </a:r>
            <a:r>
              <a:rPr sz="2900" spc="20" dirty="0">
                <a:solidFill>
                  <a:srgbClr val="454545"/>
                </a:solidFill>
                <a:latin typeface="Trebuchet MS"/>
                <a:cs typeface="Trebuchet MS"/>
              </a:rPr>
              <a:t>e</a:t>
            </a:r>
            <a:r>
              <a:rPr sz="2900" spc="-505" dirty="0">
                <a:solidFill>
                  <a:srgbClr val="454545"/>
                </a:solidFill>
                <a:latin typeface="Trebuchet MS"/>
                <a:cs typeface="Trebuchet MS"/>
              </a:rPr>
              <a:t>.</a:t>
            </a:r>
            <a:r>
              <a:rPr sz="2900" spc="140" dirty="0">
                <a:solidFill>
                  <a:srgbClr val="454545"/>
                </a:solidFill>
                <a:latin typeface="Trebuchet MS"/>
                <a:cs typeface="Trebuchet MS"/>
              </a:rPr>
              <a:t>g</a:t>
            </a:r>
            <a:r>
              <a:rPr sz="2900" spc="-505" dirty="0">
                <a:solidFill>
                  <a:srgbClr val="454545"/>
                </a:solidFill>
                <a:latin typeface="Trebuchet MS"/>
                <a:cs typeface="Trebuchet MS"/>
              </a:rPr>
              <a:t>.</a:t>
            </a:r>
            <a:r>
              <a:rPr sz="2900" spc="-465" dirty="0">
                <a:solidFill>
                  <a:srgbClr val="454545"/>
                </a:solidFill>
                <a:latin typeface="Trebuchet MS"/>
                <a:cs typeface="Trebuchet MS"/>
              </a:rPr>
              <a:t>,</a:t>
            </a:r>
            <a:r>
              <a:rPr sz="2900" spc="10" dirty="0">
                <a:solidFill>
                  <a:srgbClr val="454545"/>
                </a:solidFill>
                <a:latin typeface="Trebuchet MS"/>
                <a:cs typeface="Trebuchet MS"/>
              </a:rPr>
              <a:t> </a:t>
            </a:r>
            <a:r>
              <a:rPr sz="2900" spc="-30" dirty="0">
                <a:solidFill>
                  <a:srgbClr val="454545"/>
                </a:solidFill>
                <a:latin typeface="Trebuchet MS"/>
                <a:cs typeface="Trebuchet MS"/>
              </a:rPr>
              <a:t>a  </a:t>
            </a:r>
            <a:r>
              <a:rPr sz="2900" spc="-20" dirty="0">
                <a:solidFill>
                  <a:srgbClr val="454545"/>
                </a:solidFill>
                <a:latin typeface="Trebuchet MS"/>
                <a:cs typeface="Trebuchet MS"/>
              </a:rPr>
              <a:t>photo</a:t>
            </a:r>
            <a:r>
              <a:rPr sz="2900" spc="5" dirty="0">
                <a:solidFill>
                  <a:srgbClr val="454545"/>
                </a:solidFill>
                <a:latin typeface="Trebuchet MS"/>
                <a:cs typeface="Trebuchet MS"/>
              </a:rPr>
              <a:t> </a:t>
            </a:r>
            <a:r>
              <a:rPr sz="2900" spc="-45" dirty="0">
                <a:solidFill>
                  <a:srgbClr val="454545"/>
                </a:solidFill>
                <a:latin typeface="Trebuchet MS"/>
                <a:cs typeface="Trebuchet MS"/>
              </a:rPr>
              <a:t>of</a:t>
            </a:r>
            <a:r>
              <a:rPr sz="2900" spc="10"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45" dirty="0">
                <a:solidFill>
                  <a:srgbClr val="454545"/>
                </a:solidFill>
                <a:latin typeface="Trebuchet MS"/>
                <a:cs typeface="Trebuchet MS"/>
              </a:rPr>
              <a:t>non-plant</a:t>
            </a:r>
            <a:r>
              <a:rPr sz="2900" spc="10" dirty="0">
                <a:solidFill>
                  <a:srgbClr val="454545"/>
                </a:solidFill>
                <a:latin typeface="Trebuchet MS"/>
                <a:cs typeface="Trebuchet MS"/>
              </a:rPr>
              <a:t> </a:t>
            </a:r>
            <a:r>
              <a:rPr sz="2900" spc="-114" dirty="0">
                <a:solidFill>
                  <a:srgbClr val="454545"/>
                </a:solidFill>
                <a:latin typeface="Trebuchet MS"/>
                <a:cs typeface="Trebuchet MS"/>
              </a:rPr>
              <a:t>object).</a:t>
            </a:r>
            <a:endParaRPr sz="2900">
              <a:latin typeface="Trebuchet MS"/>
              <a:cs typeface="Trebuchet MS"/>
            </a:endParaRPr>
          </a:p>
          <a:p>
            <a:pPr marL="922655" marR="447675" lvl="1" indent="-455295">
              <a:lnSpc>
                <a:spcPct val="118500"/>
              </a:lnSpc>
              <a:buChar char="•"/>
              <a:tabLst>
                <a:tab pos="922655" algn="l"/>
                <a:tab pos="923290" algn="l"/>
              </a:tabLst>
            </a:pPr>
            <a:r>
              <a:rPr sz="2900" spc="135" dirty="0">
                <a:solidFill>
                  <a:srgbClr val="454545"/>
                </a:solidFill>
                <a:latin typeface="Trebuchet MS"/>
                <a:cs typeface="Trebuchet MS"/>
              </a:rPr>
              <a:t>Expected</a:t>
            </a:r>
            <a:r>
              <a:rPr sz="2900" spc="-90" dirty="0">
                <a:solidFill>
                  <a:srgbClr val="454545"/>
                </a:solidFill>
                <a:latin typeface="Trebuchet MS"/>
                <a:cs typeface="Trebuchet MS"/>
              </a:rPr>
              <a:t> </a:t>
            </a:r>
            <a:r>
              <a:rPr sz="2900" spc="20" dirty="0">
                <a:solidFill>
                  <a:srgbClr val="454545"/>
                </a:solidFill>
                <a:latin typeface="Trebuchet MS"/>
                <a:cs typeface="Trebuchet MS"/>
              </a:rPr>
              <a:t>Result:</a:t>
            </a:r>
            <a:r>
              <a:rPr sz="2900" spc="5" dirty="0">
                <a:solidFill>
                  <a:srgbClr val="454545"/>
                </a:solidFill>
                <a:latin typeface="Trebuchet MS"/>
                <a:cs typeface="Trebuchet MS"/>
              </a:rPr>
              <a:t> </a:t>
            </a:r>
            <a:r>
              <a:rPr sz="2900" spc="-30" dirty="0">
                <a:solidFill>
                  <a:srgbClr val="454545"/>
                </a:solidFill>
                <a:latin typeface="Trebuchet MS"/>
                <a:cs typeface="Trebuchet MS"/>
              </a:rPr>
              <a:t>The</a:t>
            </a:r>
            <a:r>
              <a:rPr sz="2900" spc="10" dirty="0">
                <a:solidFill>
                  <a:srgbClr val="454545"/>
                </a:solidFill>
                <a:latin typeface="Trebuchet MS"/>
                <a:cs typeface="Trebuchet MS"/>
              </a:rPr>
              <a:t> </a:t>
            </a:r>
            <a:r>
              <a:rPr sz="2900" spc="-30" dirty="0">
                <a:solidFill>
                  <a:srgbClr val="454545"/>
                </a:solidFill>
                <a:latin typeface="Trebuchet MS"/>
                <a:cs typeface="Trebuchet MS"/>
              </a:rPr>
              <a:t>website</a:t>
            </a:r>
            <a:r>
              <a:rPr sz="2900" spc="10" dirty="0">
                <a:solidFill>
                  <a:srgbClr val="454545"/>
                </a:solidFill>
                <a:latin typeface="Trebuchet MS"/>
                <a:cs typeface="Trebuchet MS"/>
              </a:rPr>
              <a:t> prompts </a:t>
            </a:r>
            <a:r>
              <a:rPr sz="2900" spc="-30" dirty="0">
                <a:solidFill>
                  <a:srgbClr val="454545"/>
                </a:solidFill>
                <a:latin typeface="Trebuchet MS"/>
                <a:cs typeface="Trebuchet MS"/>
              </a:rPr>
              <a:t>an</a:t>
            </a:r>
            <a:r>
              <a:rPr sz="2900" spc="10" dirty="0">
                <a:solidFill>
                  <a:srgbClr val="454545"/>
                </a:solidFill>
                <a:latin typeface="Trebuchet MS"/>
                <a:cs typeface="Trebuchet MS"/>
              </a:rPr>
              <a:t> </a:t>
            </a:r>
            <a:r>
              <a:rPr sz="2900" spc="-50" dirty="0">
                <a:solidFill>
                  <a:srgbClr val="454545"/>
                </a:solidFill>
                <a:latin typeface="Trebuchet MS"/>
                <a:cs typeface="Trebuchet MS"/>
              </a:rPr>
              <a:t>error</a:t>
            </a:r>
            <a:r>
              <a:rPr sz="2900" spc="10" dirty="0">
                <a:solidFill>
                  <a:srgbClr val="454545"/>
                </a:solidFill>
                <a:latin typeface="Trebuchet MS"/>
                <a:cs typeface="Trebuchet MS"/>
              </a:rPr>
              <a:t> </a:t>
            </a:r>
            <a:r>
              <a:rPr sz="2900" spc="-25" dirty="0">
                <a:solidFill>
                  <a:srgbClr val="454545"/>
                </a:solidFill>
                <a:latin typeface="Trebuchet MS"/>
                <a:cs typeface="Trebuchet MS"/>
              </a:rPr>
              <a:t>or </a:t>
            </a:r>
            <a:r>
              <a:rPr sz="2900" spc="-855" dirty="0">
                <a:solidFill>
                  <a:srgbClr val="454545"/>
                </a:solidFill>
                <a:latin typeface="Trebuchet MS"/>
                <a:cs typeface="Trebuchet MS"/>
              </a:rPr>
              <a:t> </a:t>
            </a:r>
            <a:r>
              <a:rPr sz="2900" spc="30" dirty="0">
                <a:solidFill>
                  <a:srgbClr val="454545"/>
                </a:solidFill>
                <a:latin typeface="Trebuchet MS"/>
                <a:cs typeface="Trebuchet MS"/>
              </a:rPr>
              <a:t>requests</a:t>
            </a:r>
            <a:r>
              <a:rPr sz="2900" spc="5" dirty="0">
                <a:solidFill>
                  <a:srgbClr val="454545"/>
                </a:solidFill>
                <a:latin typeface="Trebuchet MS"/>
                <a:cs typeface="Trebuchet MS"/>
              </a:rPr>
              <a:t> </a:t>
            </a:r>
            <a:r>
              <a:rPr sz="2900" spc="-40" dirty="0">
                <a:solidFill>
                  <a:srgbClr val="454545"/>
                </a:solidFill>
                <a:latin typeface="Trebuchet MS"/>
                <a:cs typeface="Trebuchet MS"/>
              </a:rPr>
              <a:t>a</a:t>
            </a:r>
            <a:r>
              <a:rPr sz="2900" spc="10" dirty="0">
                <a:solidFill>
                  <a:srgbClr val="454545"/>
                </a:solidFill>
                <a:latin typeface="Trebuchet MS"/>
                <a:cs typeface="Trebuchet MS"/>
              </a:rPr>
              <a:t> </a:t>
            </a:r>
            <a:r>
              <a:rPr sz="2900" spc="-55" dirty="0">
                <a:solidFill>
                  <a:srgbClr val="454545"/>
                </a:solidFill>
                <a:latin typeface="Trebuchet MS"/>
                <a:cs typeface="Trebuchet MS"/>
              </a:rPr>
              <a:t>clearer</a:t>
            </a:r>
            <a:r>
              <a:rPr sz="2900" spc="10" dirty="0">
                <a:solidFill>
                  <a:srgbClr val="454545"/>
                </a:solidFill>
                <a:latin typeface="Trebuchet MS"/>
                <a:cs typeface="Trebuchet MS"/>
              </a:rPr>
              <a:t> </a:t>
            </a:r>
            <a:r>
              <a:rPr sz="2900" spc="-114" dirty="0">
                <a:solidFill>
                  <a:srgbClr val="454545"/>
                </a:solidFill>
                <a:latin typeface="Trebuchet MS"/>
                <a:cs typeface="Trebuchet MS"/>
              </a:rPr>
              <a:t>image.</a:t>
            </a:r>
            <a:endParaRPr sz="2900">
              <a:latin typeface="Trebuchet MS"/>
              <a:cs typeface="Trebuchet MS"/>
            </a:endParaRPr>
          </a:p>
        </p:txBody>
      </p:sp>
      <p:sp>
        <p:nvSpPr>
          <p:cNvPr id="8" name="object 8"/>
          <p:cNvSpPr/>
          <p:nvPr/>
        </p:nvSpPr>
        <p:spPr>
          <a:xfrm>
            <a:off x="955258" y="1284938"/>
            <a:ext cx="2828925" cy="0"/>
          </a:xfrm>
          <a:custGeom>
            <a:avLst/>
            <a:gdLst/>
            <a:ahLst/>
            <a:cxnLst/>
            <a:rect l="l" t="t" r="r" b="b"/>
            <a:pathLst>
              <a:path w="2828925">
                <a:moveTo>
                  <a:pt x="0" y="0"/>
                </a:moveTo>
                <a:lnTo>
                  <a:pt x="2828924" y="0"/>
                </a:lnTo>
              </a:path>
            </a:pathLst>
          </a:custGeom>
          <a:ln w="38099">
            <a:solidFill>
              <a:srgbClr val="454545"/>
            </a:solidFill>
          </a:ln>
        </p:spPr>
        <p:txBody>
          <a:bodyPr wrap="square" lIns="0" tIns="0" rIns="0" bIns="0" rtlCol="0"/>
          <a:lstStyle/>
          <a:p>
            <a:endParaRPr/>
          </a:p>
        </p:txBody>
      </p:sp>
      <p:sp>
        <p:nvSpPr>
          <p:cNvPr id="9" name="object 9"/>
          <p:cNvSpPr/>
          <p:nvPr/>
        </p:nvSpPr>
        <p:spPr>
          <a:xfrm>
            <a:off x="11204064" y="1459532"/>
            <a:ext cx="3352800" cy="0"/>
          </a:xfrm>
          <a:custGeom>
            <a:avLst/>
            <a:gdLst/>
            <a:ahLst/>
            <a:cxnLst/>
            <a:rect l="l" t="t" r="r" b="b"/>
            <a:pathLst>
              <a:path w="3352800">
                <a:moveTo>
                  <a:pt x="0" y="0"/>
                </a:moveTo>
                <a:lnTo>
                  <a:pt x="3352799" y="0"/>
                </a:lnTo>
              </a:path>
            </a:pathLst>
          </a:custGeom>
          <a:ln w="38099">
            <a:solidFill>
              <a:srgbClr val="454545"/>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99069" y="3439183"/>
            <a:ext cx="3904615" cy="744220"/>
          </a:xfrm>
          <a:prstGeom prst="rect">
            <a:avLst/>
          </a:prstGeom>
        </p:spPr>
        <p:txBody>
          <a:bodyPr vert="horz" wrap="square" lIns="0" tIns="14604" rIns="0" bIns="0" rtlCol="0">
            <a:spAutoFit/>
          </a:bodyPr>
          <a:lstStyle/>
          <a:p>
            <a:pPr marL="12700">
              <a:lnSpc>
                <a:spcPct val="100000"/>
              </a:lnSpc>
              <a:spcBef>
                <a:spcPts val="114"/>
              </a:spcBef>
            </a:pPr>
            <a:r>
              <a:rPr sz="4700" spc="-45" dirty="0">
                <a:solidFill>
                  <a:srgbClr val="454545"/>
                </a:solidFill>
                <a:latin typeface="Trebuchet MS"/>
                <a:cs typeface="Trebuchet MS"/>
              </a:rPr>
              <a:t>Aachal</a:t>
            </a:r>
            <a:r>
              <a:rPr sz="4700" spc="-254" dirty="0">
                <a:solidFill>
                  <a:srgbClr val="454545"/>
                </a:solidFill>
                <a:latin typeface="Trebuchet MS"/>
                <a:cs typeface="Trebuchet MS"/>
              </a:rPr>
              <a:t> </a:t>
            </a:r>
            <a:r>
              <a:rPr sz="4700" spc="-114" dirty="0">
                <a:solidFill>
                  <a:srgbClr val="454545"/>
                </a:solidFill>
                <a:latin typeface="Trebuchet MS"/>
                <a:cs typeface="Trebuchet MS"/>
              </a:rPr>
              <a:t>Badjate</a:t>
            </a:r>
            <a:endParaRPr sz="4700">
              <a:latin typeface="Trebuchet MS"/>
              <a:cs typeface="Trebuchet MS"/>
            </a:endParaRPr>
          </a:p>
        </p:txBody>
      </p:sp>
      <p:sp>
        <p:nvSpPr>
          <p:cNvPr id="3" name="object 3"/>
          <p:cNvSpPr txBox="1"/>
          <p:nvPr/>
        </p:nvSpPr>
        <p:spPr>
          <a:xfrm>
            <a:off x="4293119" y="4626466"/>
            <a:ext cx="4323080" cy="744220"/>
          </a:xfrm>
          <a:prstGeom prst="rect">
            <a:avLst/>
          </a:prstGeom>
        </p:spPr>
        <p:txBody>
          <a:bodyPr vert="horz" wrap="square" lIns="0" tIns="14604" rIns="0" bIns="0" rtlCol="0">
            <a:spAutoFit/>
          </a:bodyPr>
          <a:lstStyle/>
          <a:p>
            <a:pPr marL="12700">
              <a:lnSpc>
                <a:spcPct val="100000"/>
              </a:lnSpc>
              <a:spcBef>
                <a:spcPts val="114"/>
              </a:spcBef>
            </a:pPr>
            <a:r>
              <a:rPr sz="4700" spc="290" dirty="0">
                <a:solidFill>
                  <a:srgbClr val="454545"/>
                </a:solidFill>
                <a:latin typeface="Trebuchet MS"/>
                <a:cs typeface="Trebuchet MS"/>
              </a:rPr>
              <a:t>N</a:t>
            </a:r>
            <a:r>
              <a:rPr sz="4700" spc="-545" dirty="0">
                <a:solidFill>
                  <a:srgbClr val="454545"/>
                </a:solidFill>
                <a:latin typeface="Trebuchet MS"/>
                <a:cs typeface="Trebuchet MS"/>
              </a:rPr>
              <a:t>i</a:t>
            </a:r>
            <a:r>
              <a:rPr sz="4700" spc="-55" dirty="0">
                <a:solidFill>
                  <a:srgbClr val="454545"/>
                </a:solidFill>
                <a:latin typeface="Trebuchet MS"/>
                <a:cs typeface="Trebuchet MS"/>
              </a:rPr>
              <a:t>h</a:t>
            </a:r>
            <a:r>
              <a:rPr sz="4700" spc="-114" dirty="0">
                <a:solidFill>
                  <a:srgbClr val="454545"/>
                </a:solidFill>
                <a:latin typeface="Trebuchet MS"/>
                <a:cs typeface="Trebuchet MS"/>
              </a:rPr>
              <a:t>a</a:t>
            </a:r>
            <a:r>
              <a:rPr sz="4700" spc="-245" dirty="0">
                <a:solidFill>
                  <a:srgbClr val="454545"/>
                </a:solidFill>
                <a:latin typeface="Trebuchet MS"/>
                <a:cs typeface="Trebuchet MS"/>
              </a:rPr>
              <a:t>r</a:t>
            </a:r>
            <a:r>
              <a:rPr sz="4700" spc="-545" dirty="0">
                <a:solidFill>
                  <a:srgbClr val="454545"/>
                </a:solidFill>
                <a:latin typeface="Trebuchet MS"/>
                <a:cs typeface="Trebuchet MS"/>
              </a:rPr>
              <a:t>i</a:t>
            </a:r>
            <a:r>
              <a:rPr sz="4700" spc="20" dirty="0">
                <a:solidFill>
                  <a:srgbClr val="454545"/>
                </a:solidFill>
                <a:latin typeface="Trebuchet MS"/>
                <a:cs typeface="Trebuchet MS"/>
              </a:rPr>
              <a:t>k</a:t>
            </a:r>
            <a:r>
              <a:rPr sz="4700" spc="5" dirty="0">
                <a:solidFill>
                  <a:srgbClr val="454545"/>
                </a:solidFill>
                <a:latin typeface="Trebuchet MS"/>
                <a:cs typeface="Trebuchet MS"/>
              </a:rPr>
              <a:t>a</a:t>
            </a:r>
            <a:r>
              <a:rPr sz="4700" spc="-180" dirty="0">
                <a:solidFill>
                  <a:srgbClr val="454545"/>
                </a:solidFill>
                <a:latin typeface="Trebuchet MS"/>
                <a:cs typeface="Trebuchet MS"/>
              </a:rPr>
              <a:t> </a:t>
            </a:r>
            <a:r>
              <a:rPr sz="4700" spc="290" dirty="0">
                <a:solidFill>
                  <a:srgbClr val="454545"/>
                </a:solidFill>
                <a:latin typeface="Trebuchet MS"/>
                <a:cs typeface="Trebuchet MS"/>
              </a:rPr>
              <a:t>N</a:t>
            </a:r>
            <a:r>
              <a:rPr sz="4700" spc="-114" dirty="0">
                <a:solidFill>
                  <a:srgbClr val="454545"/>
                </a:solidFill>
                <a:latin typeface="Trebuchet MS"/>
                <a:cs typeface="Trebuchet MS"/>
              </a:rPr>
              <a:t>a</a:t>
            </a:r>
            <a:r>
              <a:rPr sz="4700" spc="350" dirty="0">
                <a:solidFill>
                  <a:srgbClr val="454545"/>
                </a:solidFill>
                <a:latin typeface="Trebuchet MS"/>
                <a:cs typeface="Trebuchet MS"/>
              </a:rPr>
              <a:t>s</a:t>
            </a:r>
            <a:r>
              <a:rPr sz="4700" spc="-55" dirty="0">
                <a:solidFill>
                  <a:srgbClr val="454545"/>
                </a:solidFill>
                <a:latin typeface="Trebuchet MS"/>
                <a:cs typeface="Trebuchet MS"/>
              </a:rPr>
              <a:t>h</a:t>
            </a:r>
            <a:r>
              <a:rPr sz="4700" spc="-545" dirty="0">
                <a:solidFill>
                  <a:srgbClr val="454545"/>
                </a:solidFill>
                <a:latin typeface="Trebuchet MS"/>
                <a:cs typeface="Trebuchet MS"/>
              </a:rPr>
              <a:t>i</a:t>
            </a:r>
            <a:r>
              <a:rPr sz="4700" spc="-75" dirty="0">
                <a:solidFill>
                  <a:srgbClr val="454545"/>
                </a:solidFill>
                <a:latin typeface="Trebuchet MS"/>
                <a:cs typeface="Trebuchet MS"/>
              </a:rPr>
              <a:t>n</a:t>
            </a:r>
            <a:r>
              <a:rPr sz="4700" spc="105" dirty="0">
                <a:solidFill>
                  <a:srgbClr val="454545"/>
                </a:solidFill>
                <a:latin typeface="Trebuchet MS"/>
                <a:cs typeface="Trebuchet MS"/>
              </a:rPr>
              <a:t>e</a:t>
            </a:r>
            <a:endParaRPr sz="4700" dirty="0">
              <a:latin typeface="Trebuchet MS"/>
              <a:cs typeface="Trebuchet MS"/>
            </a:endParaRPr>
          </a:p>
        </p:txBody>
      </p:sp>
      <p:sp>
        <p:nvSpPr>
          <p:cNvPr id="4" name="object 4"/>
          <p:cNvSpPr txBox="1"/>
          <p:nvPr/>
        </p:nvSpPr>
        <p:spPr>
          <a:xfrm>
            <a:off x="4290391" y="5544341"/>
            <a:ext cx="5987055" cy="2049344"/>
          </a:xfrm>
          <a:prstGeom prst="rect">
            <a:avLst/>
          </a:prstGeom>
        </p:spPr>
        <p:txBody>
          <a:bodyPr vert="horz" wrap="square" lIns="0" tIns="12065" rIns="0" bIns="0" rtlCol="0">
            <a:spAutoFit/>
          </a:bodyPr>
          <a:lstStyle/>
          <a:p>
            <a:pPr marL="15240" marR="5080" indent="-3175">
              <a:lnSpc>
                <a:spcPct val="148700"/>
              </a:lnSpc>
              <a:spcBef>
                <a:spcPts val="95"/>
              </a:spcBef>
            </a:pPr>
            <a:r>
              <a:rPr sz="4700" spc="30" dirty="0">
                <a:solidFill>
                  <a:srgbClr val="454545"/>
                </a:solidFill>
                <a:latin typeface="Trebuchet MS"/>
                <a:cs typeface="Trebuchet MS"/>
              </a:rPr>
              <a:t>Akshat </a:t>
            </a:r>
            <a:r>
              <a:rPr sz="4700" spc="40" dirty="0">
                <a:solidFill>
                  <a:srgbClr val="454545"/>
                </a:solidFill>
                <a:latin typeface="Trebuchet MS"/>
                <a:cs typeface="Trebuchet MS"/>
              </a:rPr>
              <a:t>Sharma </a:t>
            </a:r>
            <a:endParaRPr lang="en-IN" sz="4700" spc="40" dirty="0">
              <a:solidFill>
                <a:srgbClr val="454545"/>
              </a:solidFill>
              <a:latin typeface="Trebuchet MS"/>
              <a:cs typeface="Trebuchet MS"/>
            </a:endParaRPr>
          </a:p>
          <a:p>
            <a:pPr marL="15240" marR="5080" indent="-3175">
              <a:lnSpc>
                <a:spcPct val="148700"/>
              </a:lnSpc>
              <a:spcBef>
                <a:spcPts val="95"/>
              </a:spcBef>
            </a:pPr>
            <a:r>
              <a:rPr sz="4700" spc="-50" dirty="0">
                <a:solidFill>
                  <a:srgbClr val="454545"/>
                </a:solidFill>
                <a:latin typeface="Trebuchet MS"/>
                <a:cs typeface="Trebuchet MS"/>
              </a:rPr>
              <a:t>Atharva</a:t>
            </a:r>
            <a:r>
              <a:rPr sz="4700" spc="-215" dirty="0">
                <a:solidFill>
                  <a:srgbClr val="454545"/>
                </a:solidFill>
                <a:latin typeface="Trebuchet MS"/>
                <a:cs typeface="Trebuchet MS"/>
              </a:rPr>
              <a:t> </a:t>
            </a:r>
            <a:r>
              <a:rPr sz="4700" spc="5" dirty="0">
                <a:solidFill>
                  <a:srgbClr val="454545"/>
                </a:solidFill>
                <a:latin typeface="Trebuchet MS"/>
                <a:cs typeface="Trebuchet MS"/>
              </a:rPr>
              <a:t>Shakargayen</a:t>
            </a:r>
            <a:endParaRPr sz="4700" dirty="0">
              <a:latin typeface="Trebuchet MS"/>
              <a:cs typeface="Trebuchet MS"/>
            </a:endParaRPr>
          </a:p>
        </p:txBody>
      </p:sp>
      <p:sp>
        <p:nvSpPr>
          <p:cNvPr id="5" name="object 5"/>
          <p:cNvSpPr txBox="1"/>
          <p:nvPr/>
        </p:nvSpPr>
        <p:spPr>
          <a:xfrm>
            <a:off x="4295964" y="8090557"/>
            <a:ext cx="2772410" cy="744220"/>
          </a:xfrm>
          <a:prstGeom prst="rect">
            <a:avLst/>
          </a:prstGeom>
        </p:spPr>
        <p:txBody>
          <a:bodyPr vert="horz" wrap="square" lIns="0" tIns="14604" rIns="0" bIns="0" rtlCol="0">
            <a:spAutoFit/>
          </a:bodyPr>
          <a:lstStyle/>
          <a:p>
            <a:pPr marL="12700">
              <a:lnSpc>
                <a:spcPct val="100000"/>
              </a:lnSpc>
              <a:spcBef>
                <a:spcPts val="114"/>
              </a:spcBef>
            </a:pPr>
            <a:r>
              <a:rPr sz="4700" spc="204" dirty="0">
                <a:solidFill>
                  <a:srgbClr val="454545"/>
                </a:solidFill>
                <a:latin typeface="Trebuchet MS"/>
                <a:cs typeface="Trebuchet MS"/>
              </a:rPr>
              <a:t>Om</a:t>
            </a:r>
            <a:r>
              <a:rPr sz="4700" spc="-260" dirty="0">
                <a:solidFill>
                  <a:srgbClr val="454545"/>
                </a:solidFill>
                <a:latin typeface="Trebuchet MS"/>
                <a:cs typeface="Trebuchet MS"/>
              </a:rPr>
              <a:t> </a:t>
            </a:r>
            <a:r>
              <a:rPr sz="4700" spc="10" dirty="0">
                <a:solidFill>
                  <a:srgbClr val="454545"/>
                </a:solidFill>
                <a:latin typeface="Trebuchet MS"/>
                <a:cs typeface="Trebuchet MS"/>
              </a:rPr>
              <a:t>Zawar</a:t>
            </a:r>
            <a:endParaRPr sz="4700">
              <a:latin typeface="Trebuchet MS"/>
              <a:cs typeface="Trebuchet MS"/>
            </a:endParaRPr>
          </a:p>
        </p:txBody>
      </p:sp>
      <p:sp>
        <p:nvSpPr>
          <p:cNvPr id="6" name="object 6"/>
          <p:cNvSpPr/>
          <p:nvPr/>
        </p:nvSpPr>
        <p:spPr>
          <a:xfrm>
            <a:off x="755809" y="1638300"/>
            <a:ext cx="7467600" cy="0"/>
          </a:xfrm>
          <a:custGeom>
            <a:avLst/>
            <a:gdLst/>
            <a:ahLst/>
            <a:cxnLst/>
            <a:rect l="l" t="t" r="r" b="b"/>
            <a:pathLst>
              <a:path w="7467600">
                <a:moveTo>
                  <a:pt x="0" y="0"/>
                </a:moveTo>
                <a:lnTo>
                  <a:pt x="7467599" y="0"/>
                </a:lnTo>
              </a:path>
            </a:pathLst>
          </a:custGeom>
          <a:ln w="38099">
            <a:solidFill>
              <a:srgbClr val="454545"/>
            </a:solidFill>
          </a:ln>
        </p:spPr>
        <p:txBody>
          <a:bodyPr wrap="square" lIns="0" tIns="0" rIns="0" bIns="0" rtlCol="0"/>
          <a:lstStyle/>
          <a:p>
            <a:endParaRPr/>
          </a:p>
        </p:txBody>
      </p:sp>
      <p:sp>
        <p:nvSpPr>
          <p:cNvPr id="7" name="object 7"/>
          <p:cNvSpPr txBox="1">
            <a:spLocks noGrp="1"/>
          </p:cNvSpPr>
          <p:nvPr>
            <p:ph type="title"/>
          </p:nvPr>
        </p:nvSpPr>
        <p:spPr>
          <a:xfrm>
            <a:off x="693262" y="350210"/>
            <a:ext cx="7592695" cy="1124585"/>
          </a:xfrm>
          <a:prstGeom prst="rect">
            <a:avLst/>
          </a:prstGeom>
        </p:spPr>
        <p:txBody>
          <a:bodyPr vert="horz" wrap="square" lIns="0" tIns="13970" rIns="0" bIns="0" rtlCol="0">
            <a:spAutoFit/>
          </a:bodyPr>
          <a:lstStyle/>
          <a:p>
            <a:pPr marL="12700">
              <a:lnSpc>
                <a:spcPct val="100000"/>
              </a:lnSpc>
              <a:spcBef>
                <a:spcPts val="110"/>
              </a:spcBef>
            </a:pPr>
            <a:r>
              <a:rPr sz="7200" spc="330" dirty="0"/>
              <a:t>Our</a:t>
            </a:r>
            <a:r>
              <a:rPr sz="7200" spc="-315" dirty="0"/>
              <a:t> </a:t>
            </a:r>
            <a:r>
              <a:rPr sz="7200" spc="430" dirty="0"/>
              <a:t>Project</a:t>
            </a:r>
            <a:r>
              <a:rPr sz="7200" spc="-315" dirty="0"/>
              <a:t> </a:t>
            </a:r>
            <a:r>
              <a:rPr sz="7200" spc="15" dirty="0"/>
              <a:t>Team</a:t>
            </a:r>
            <a:endParaRPr sz="7200" dirty="0"/>
          </a:p>
        </p:txBody>
      </p:sp>
      <p:sp>
        <p:nvSpPr>
          <p:cNvPr id="8" name="object 8"/>
          <p:cNvSpPr txBox="1"/>
          <p:nvPr/>
        </p:nvSpPr>
        <p:spPr>
          <a:xfrm>
            <a:off x="681377" y="2387382"/>
            <a:ext cx="2366623" cy="607217"/>
          </a:xfrm>
          <a:prstGeom prst="rect">
            <a:avLst/>
          </a:prstGeom>
        </p:spPr>
        <p:txBody>
          <a:bodyPr vert="horz" wrap="square" lIns="0" tIns="14604" rIns="0" bIns="0" rtlCol="0">
            <a:spAutoFit/>
          </a:bodyPr>
          <a:lstStyle/>
          <a:p>
            <a:pPr marL="12700">
              <a:lnSpc>
                <a:spcPct val="100000"/>
              </a:lnSpc>
              <a:spcBef>
                <a:spcPts val="114"/>
              </a:spcBef>
            </a:pPr>
            <a:r>
              <a:rPr sz="3850" spc="-15" dirty="0">
                <a:solidFill>
                  <a:srgbClr val="454545"/>
                </a:solidFill>
                <a:latin typeface="Tahoma"/>
                <a:cs typeface="Tahoma"/>
              </a:rPr>
              <a:t>R</a:t>
            </a:r>
            <a:r>
              <a:rPr sz="3850" spc="65" dirty="0">
                <a:solidFill>
                  <a:srgbClr val="454545"/>
                </a:solidFill>
                <a:latin typeface="Tahoma"/>
                <a:cs typeface="Tahoma"/>
              </a:rPr>
              <a:t>o</a:t>
            </a:r>
            <a:r>
              <a:rPr lang="en-IN" sz="3850" spc="65" dirty="0" err="1">
                <a:solidFill>
                  <a:srgbClr val="454545"/>
                </a:solidFill>
                <a:latin typeface="Tahoma"/>
                <a:cs typeface="Tahoma"/>
              </a:rPr>
              <a:t>l</a:t>
            </a:r>
            <a:r>
              <a:rPr lang="en-IN" sz="3850" spc="-715" dirty="0" err="1">
                <a:solidFill>
                  <a:srgbClr val="454545"/>
                </a:solidFill>
                <a:latin typeface="Tahoma"/>
                <a:cs typeface="Tahoma"/>
              </a:rPr>
              <a:t>l</a:t>
            </a:r>
            <a:r>
              <a:rPr lang="en-IN" sz="3850" b="1" spc="-345" dirty="0">
                <a:solidFill>
                  <a:srgbClr val="454545"/>
                </a:solidFill>
                <a:latin typeface="Arial"/>
                <a:cs typeface="Arial"/>
              </a:rPr>
              <a:t>  </a:t>
            </a:r>
            <a:r>
              <a:rPr sz="3850" spc="40" dirty="0">
                <a:solidFill>
                  <a:srgbClr val="454545"/>
                </a:solidFill>
                <a:latin typeface="Tahoma"/>
                <a:cs typeface="Tahoma"/>
              </a:rPr>
              <a:t>N</a:t>
            </a:r>
            <a:r>
              <a:rPr sz="3850" spc="-55" dirty="0">
                <a:solidFill>
                  <a:srgbClr val="454545"/>
                </a:solidFill>
                <a:latin typeface="Tahoma"/>
                <a:cs typeface="Tahoma"/>
              </a:rPr>
              <a:t>o</a:t>
            </a:r>
            <a:r>
              <a:rPr sz="3850" spc="-420" dirty="0">
                <a:solidFill>
                  <a:srgbClr val="454545"/>
                </a:solidFill>
                <a:latin typeface="Tahoma"/>
                <a:cs typeface="Tahoma"/>
              </a:rPr>
              <a:t>.</a:t>
            </a:r>
            <a:r>
              <a:rPr sz="3850" spc="-265" dirty="0">
                <a:solidFill>
                  <a:srgbClr val="454545"/>
                </a:solidFill>
                <a:latin typeface="Tahoma"/>
                <a:cs typeface="Tahoma"/>
              </a:rPr>
              <a:t> </a:t>
            </a:r>
            <a:r>
              <a:rPr sz="3850" spc="-520" dirty="0">
                <a:solidFill>
                  <a:srgbClr val="454545"/>
                </a:solidFill>
                <a:latin typeface="Tahoma"/>
                <a:cs typeface="Tahoma"/>
              </a:rPr>
              <a:t>:</a:t>
            </a:r>
            <a:endParaRPr sz="3850" dirty="0">
              <a:latin typeface="Tahoma"/>
              <a:cs typeface="Tahoma"/>
            </a:endParaRPr>
          </a:p>
        </p:txBody>
      </p:sp>
      <p:sp>
        <p:nvSpPr>
          <p:cNvPr id="9" name="object 9"/>
          <p:cNvSpPr txBox="1"/>
          <p:nvPr/>
        </p:nvSpPr>
        <p:spPr>
          <a:xfrm>
            <a:off x="679607" y="3463635"/>
            <a:ext cx="623570" cy="744220"/>
          </a:xfrm>
          <a:prstGeom prst="rect">
            <a:avLst/>
          </a:prstGeom>
        </p:spPr>
        <p:txBody>
          <a:bodyPr vert="horz" wrap="square" lIns="0" tIns="14604" rIns="0" bIns="0" rtlCol="0">
            <a:spAutoFit/>
          </a:bodyPr>
          <a:lstStyle/>
          <a:p>
            <a:pPr marL="12700">
              <a:lnSpc>
                <a:spcPct val="100000"/>
              </a:lnSpc>
              <a:spcBef>
                <a:spcPts val="114"/>
              </a:spcBef>
            </a:pPr>
            <a:r>
              <a:rPr sz="4700" spc="400" dirty="0">
                <a:solidFill>
                  <a:srgbClr val="454545"/>
                </a:solidFill>
                <a:latin typeface="Trebuchet MS"/>
                <a:cs typeface="Trebuchet MS"/>
              </a:rPr>
              <a:t>0</a:t>
            </a:r>
            <a:r>
              <a:rPr sz="4700" spc="-625" dirty="0">
                <a:solidFill>
                  <a:srgbClr val="454545"/>
                </a:solidFill>
                <a:latin typeface="Trebuchet MS"/>
                <a:cs typeface="Trebuchet MS"/>
              </a:rPr>
              <a:t>1</a:t>
            </a:r>
            <a:endParaRPr sz="4700">
              <a:latin typeface="Trebuchet MS"/>
              <a:cs typeface="Trebuchet MS"/>
            </a:endParaRPr>
          </a:p>
        </p:txBody>
      </p:sp>
      <p:sp>
        <p:nvSpPr>
          <p:cNvPr id="10" name="object 10"/>
          <p:cNvSpPr txBox="1"/>
          <p:nvPr/>
        </p:nvSpPr>
        <p:spPr>
          <a:xfrm>
            <a:off x="679607" y="4633723"/>
            <a:ext cx="623570" cy="744220"/>
          </a:xfrm>
          <a:prstGeom prst="rect">
            <a:avLst/>
          </a:prstGeom>
        </p:spPr>
        <p:txBody>
          <a:bodyPr vert="horz" wrap="square" lIns="0" tIns="14604" rIns="0" bIns="0" rtlCol="0">
            <a:spAutoFit/>
          </a:bodyPr>
          <a:lstStyle/>
          <a:p>
            <a:pPr marL="12700">
              <a:lnSpc>
                <a:spcPct val="100000"/>
              </a:lnSpc>
              <a:spcBef>
                <a:spcPts val="114"/>
              </a:spcBef>
            </a:pPr>
            <a:r>
              <a:rPr sz="4700" spc="-745" dirty="0">
                <a:solidFill>
                  <a:srgbClr val="454545"/>
                </a:solidFill>
                <a:latin typeface="Trebuchet MS"/>
                <a:cs typeface="Trebuchet MS"/>
              </a:rPr>
              <a:t>1</a:t>
            </a:r>
            <a:r>
              <a:rPr sz="4700" spc="520" dirty="0">
                <a:solidFill>
                  <a:srgbClr val="454545"/>
                </a:solidFill>
                <a:latin typeface="Trebuchet MS"/>
                <a:cs typeface="Trebuchet MS"/>
              </a:rPr>
              <a:t>0</a:t>
            </a:r>
            <a:endParaRPr sz="4700">
              <a:latin typeface="Trebuchet MS"/>
              <a:cs typeface="Trebuchet MS"/>
            </a:endParaRPr>
          </a:p>
        </p:txBody>
      </p:sp>
      <p:sp>
        <p:nvSpPr>
          <p:cNvPr id="11" name="object 11"/>
          <p:cNvSpPr txBox="1"/>
          <p:nvPr/>
        </p:nvSpPr>
        <p:spPr>
          <a:xfrm>
            <a:off x="679607" y="5868797"/>
            <a:ext cx="777875" cy="744220"/>
          </a:xfrm>
          <a:prstGeom prst="rect">
            <a:avLst/>
          </a:prstGeom>
        </p:spPr>
        <p:txBody>
          <a:bodyPr vert="horz" wrap="square" lIns="0" tIns="14604" rIns="0" bIns="0" rtlCol="0">
            <a:spAutoFit/>
          </a:bodyPr>
          <a:lstStyle/>
          <a:p>
            <a:pPr marL="12700">
              <a:lnSpc>
                <a:spcPct val="100000"/>
              </a:lnSpc>
              <a:spcBef>
                <a:spcPts val="114"/>
              </a:spcBef>
            </a:pPr>
            <a:r>
              <a:rPr sz="4700" spc="280" dirty="0">
                <a:solidFill>
                  <a:srgbClr val="454545"/>
                </a:solidFill>
                <a:latin typeface="Trebuchet MS"/>
                <a:cs typeface="Trebuchet MS"/>
              </a:rPr>
              <a:t>2</a:t>
            </a:r>
            <a:r>
              <a:rPr sz="4700" spc="705" dirty="0">
                <a:solidFill>
                  <a:srgbClr val="454545"/>
                </a:solidFill>
                <a:latin typeface="Trebuchet MS"/>
                <a:cs typeface="Trebuchet MS"/>
              </a:rPr>
              <a:t>8</a:t>
            </a:r>
            <a:endParaRPr sz="4700">
              <a:latin typeface="Trebuchet MS"/>
              <a:cs typeface="Trebuchet MS"/>
            </a:endParaRPr>
          </a:p>
        </p:txBody>
      </p:sp>
      <p:sp>
        <p:nvSpPr>
          <p:cNvPr id="12" name="object 12"/>
          <p:cNvSpPr txBox="1"/>
          <p:nvPr/>
        </p:nvSpPr>
        <p:spPr>
          <a:xfrm>
            <a:off x="679607" y="7012849"/>
            <a:ext cx="609600" cy="744220"/>
          </a:xfrm>
          <a:prstGeom prst="rect">
            <a:avLst/>
          </a:prstGeom>
        </p:spPr>
        <p:txBody>
          <a:bodyPr vert="horz" wrap="square" lIns="0" tIns="14604" rIns="0" bIns="0" rtlCol="0">
            <a:spAutoFit/>
          </a:bodyPr>
          <a:lstStyle/>
          <a:p>
            <a:pPr marL="12700">
              <a:lnSpc>
                <a:spcPct val="100000"/>
              </a:lnSpc>
              <a:spcBef>
                <a:spcPts val="114"/>
              </a:spcBef>
            </a:pPr>
            <a:r>
              <a:rPr sz="4700" spc="285" dirty="0">
                <a:solidFill>
                  <a:srgbClr val="454545"/>
                </a:solidFill>
                <a:latin typeface="Trebuchet MS"/>
                <a:cs typeface="Trebuchet MS"/>
              </a:rPr>
              <a:t>3</a:t>
            </a:r>
            <a:r>
              <a:rPr sz="4700" spc="-625" dirty="0">
                <a:solidFill>
                  <a:srgbClr val="454545"/>
                </a:solidFill>
                <a:latin typeface="Trebuchet MS"/>
                <a:cs typeface="Trebuchet MS"/>
              </a:rPr>
              <a:t>1</a:t>
            </a:r>
            <a:endParaRPr sz="4700" dirty="0">
              <a:latin typeface="Trebuchet MS"/>
              <a:cs typeface="Trebuchet MS"/>
            </a:endParaRPr>
          </a:p>
        </p:txBody>
      </p:sp>
      <p:sp>
        <p:nvSpPr>
          <p:cNvPr id="13" name="object 13"/>
          <p:cNvSpPr txBox="1"/>
          <p:nvPr/>
        </p:nvSpPr>
        <p:spPr>
          <a:xfrm>
            <a:off x="679607" y="8357106"/>
            <a:ext cx="760730" cy="744220"/>
          </a:xfrm>
          <a:prstGeom prst="rect">
            <a:avLst/>
          </a:prstGeom>
        </p:spPr>
        <p:txBody>
          <a:bodyPr vert="horz" wrap="square" lIns="0" tIns="14604" rIns="0" bIns="0" rtlCol="0">
            <a:spAutoFit/>
          </a:bodyPr>
          <a:lstStyle/>
          <a:p>
            <a:pPr marL="12700">
              <a:lnSpc>
                <a:spcPct val="100000"/>
              </a:lnSpc>
              <a:spcBef>
                <a:spcPts val="114"/>
              </a:spcBef>
            </a:pPr>
            <a:r>
              <a:rPr sz="4700" spc="315" dirty="0">
                <a:solidFill>
                  <a:srgbClr val="454545"/>
                </a:solidFill>
                <a:latin typeface="Trebuchet MS"/>
                <a:cs typeface="Trebuchet MS"/>
              </a:rPr>
              <a:t>4</a:t>
            </a:r>
            <a:r>
              <a:rPr sz="4700" spc="540" dirty="0">
                <a:solidFill>
                  <a:srgbClr val="454545"/>
                </a:solidFill>
                <a:latin typeface="Trebuchet MS"/>
                <a:cs typeface="Trebuchet MS"/>
              </a:rPr>
              <a:t>5</a:t>
            </a:r>
            <a:endParaRPr sz="4700">
              <a:latin typeface="Trebuchet MS"/>
              <a:cs typeface="Trebuchet MS"/>
            </a:endParaRPr>
          </a:p>
        </p:txBody>
      </p:sp>
      <p:sp>
        <p:nvSpPr>
          <p:cNvPr id="14" name="object 14"/>
          <p:cNvSpPr txBox="1"/>
          <p:nvPr/>
        </p:nvSpPr>
        <p:spPr>
          <a:xfrm>
            <a:off x="4288500" y="2420810"/>
            <a:ext cx="1558925" cy="615315"/>
          </a:xfrm>
          <a:prstGeom prst="rect">
            <a:avLst/>
          </a:prstGeom>
        </p:spPr>
        <p:txBody>
          <a:bodyPr vert="horz" wrap="square" lIns="0" tIns="14604" rIns="0" bIns="0" rtlCol="0">
            <a:spAutoFit/>
          </a:bodyPr>
          <a:lstStyle/>
          <a:p>
            <a:pPr marL="12700">
              <a:lnSpc>
                <a:spcPct val="100000"/>
              </a:lnSpc>
              <a:spcBef>
                <a:spcPts val="114"/>
              </a:spcBef>
            </a:pPr>
            <a:r>
              <a:rPr sz="3850" spc="45" dirty="0">
                <a:solidFill>
                  <a:srgbClr val="454545"/>
                </a:solidFill>
                <a:latin typeface="Tahoma"/>
                <a:cs typeface="Tahoma"/>
              </a:rPr>
              <a:t>Name</a:t>
            </a:r>
            <a:r>
              <a:rPr sz="3850" spc="-100" dirty="0">
                <a:solidFill>
                  <a:srgbClr val="454545"/>
                </a:solidFill>
                <a:latin typeface="Tahoma"/>
                <a:cs typeface="Tahoma"/>
              </a:rPr>
              <a:t> </a:t>
            </a:r>
            <a:r>
              <a:rPr sz="3850" spc="-520" dirty="0">
                <a:solidFill>
                  <a:srgbClr val="454545"/>
                </a:solidFill>
                <a:latin typeface="Tahoma"/>
                <a:cs typeface="Tahoma"/>
              </a:rPr>
              <a:t>:</a:t>
            </a:r>
            <a:endParaRPr sz="3850" dirty="0">
              <a:latin typeface="Tahoma"/>
              <a:cs typeface="Tahoma"/>
            </a:endParaRPr>
          </a:p>
        </p:txBody>
      </p:sp>
      <p:sp>
        <p:nvSpPr>
          <p:cNvPr id="15" name="object 15"/>
          <p:cNvSpPr/>
          <p:nvPr/>
        </p:nvSpPr>
        <p:spPr>
          <a:xfrm>
            <a:off x="14049846" y="12"/>
            <a:ext cx="4238625" cy="6052820"/>
          </a:xfrm>
          <a:custGeom>
            <a:avLst/>
            <a:gdLst/>
            <a:ahLst/>
            <a:cxnLst/>
            <a:rect l="l" t="t" r="r" b="b"/>
            <a:pathLst>
              <a:path w="4238625" h="6052820">
                <a:moveTo>
                  <a:pt x="4238142" y="0"/>
                </a:moveTo>
                <a:lnTo>
                  <a:pt x="2674035" y="0"/>
                </a:lnTo>
                <a:lnTo>
                  <a:pt x="4238142" y="2233777"/>
                </a:lnTo>
                <a:lnTo>
                  <a:pt x="4238142" y="0"/>
                </a:lnTo>
                <a:close/>
              </a:path>
              <a:path w="4238625" h="6052820">
                <a:moveTo>
                  <a:pt x="4238155" y="3711206"/>
                </a:moveTo>
                <a:lnTo>
                  <a:pt x="1639531" y="0"/>
                </a:lnTo>
                <a:lnTo>
                  <a:pt x="0" y="0"/>
                </a:lnTo>
                <a:lnTo>
                  <a:pt x="4238155" y="6052705"/>
                </a:lnTo>
                <a:lnTo>
                  <a:pt x="4238155" y="3711206"/>
                </a:lnTo>
                <a:close/>
              </a:path>
            </a:pathLst>
          </a:custGeom>
          <a:solidFill>
            <a:srgbClr val="454545"/>
          </a:solidFill>
        </p:spPr>
        <p:txBody>
          <a:bodyPr wrap="square" lIns="0" tIns="0" rIns="0" bIns="0" rtlCol="0"/>
          <a:lstStyle/>
          <a:p>
            <a:endParaRPr/>
          </a:p>
        </p:txBody>
      </p:sp>
      <p:sp>
        <p:nvSpPr>
          <p:cNvPr id="16" name="TextBox 15">
            <a:extLst>
              <a:ext uri="{FF2B5EF4-FFF2-40B4-BE49-F238E27FC236}">
                <a16:creationId xmlns:a16="http://schemas.microsoft.com/office/drawing/2014/main" id="{4D1C152D-22DD-88C0-8E2E-1F229CDD433D}"/>
              </a:ext>
            </a:extLst>
          </p:cNvPr>
          <p:cNvSpPr txBox="1"/>
          <p:nvPr/>
        </p:nvSpPr>
        <p:spPr>
          <a:xfrm>
            <a:off x="13105261" y="8032392"/>
            <a:ext cx="3581400" cy="707886"/>
          </a:xfrm>
          <a:prstGeom prst="rect">
            <a:avLst/>
          </a:prstGeom>
          <a:noFill/>
        </p:spPr>
        <p:txBody>
          <a:bodyPr wrap="square" rtlCol="0">
            <a:spAutoFit/>
          </a:bodyPr>
          <a:lstStyle/>
          <a:p>
            <a:r>
              <a:rPr lang="en-IN" sz="4000" dirty="0"/>
              <a:t>Guided By:</a:t>
            </a:r>
          </a:p>
        </p:txBody>
      </p:sp>
      <p:sp>
        <p:nvSpPr>
          <p:cNvPr id="17" name="TextBox 16">
            <a:extLst>
              <a:ext uri="{FF2B5EF4-FFF2-40B4-BE49-F238E27FC236}">
                <a16:creationId xmlns:a16="http://schemas.microsoft.com/office/drawing/2014/main" id="{6E3065A3-D923-68B6-F4E6-6C622276E2FB}"/>
              </a:ext>
            </a:extLst>
          </p:cNvPr>
          <p:cNvSpPr txBox="1"/>
          <p:nvPr/>
        </p:nvSpPr>
        <p:spPr>
          <a:xfrm>
            <a:off x="12457561" y="8740278"/>
            <a:ext cx="4876800" cy="707886"/>
          </a:xfrm>
          <a:prstGeom prst="rect">
            <a:avLst/>
          </a:prstGeom>
          <a:noFill/>
        </p:spPr>
        <p:txBody>
          <a:bodyPr wrap="square" rtlCol="0">
            <a:spAutoFit/>
          </a:bodyPr>
          <a:lstStyle/>
          <a:p>
            <a:r>
              <a:rPr lang="en-IN" sz="4000" dirty="0" err="1"/>
              <a:t>Dr.</a:t>
            </a:r>
            <a:r>
              <a:rPr lang="en-IN" sz="4000" dirty="0"/>
              <a:t> Supriya Gupta Bani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1834" y="2255999"/>
            <a:ext cx="17240250" cy="6896100"/>
            <a:chOff x="730259" y="2256773"/>
            <a:chExt cx="17240250" cy="6896100"/>
          </a:xfrm>
        </p:grpSpPr>
        <p:sp>
          <p:nvSpPr>
            <p:cNvPr id="3" name="object 3"/>
            <p:cNvSpPr/>
            <p:nvPr/>
          </p:nvSpPr>
          <p:spPr>
            <a:xfrm>
              <a:off x="739784" y="2266298"/>
              <a:ext cx="5743575" cy="6877050"/>
            </a:xfrm>
            <a:custGeom>
              <a:avLst/>
              <a:gdLst/>
              <a:ahLst/>
              <a:cxnLst/>
              <a:rect l="l" t="t" r="r" b="b"/>
              <a:pathLst>
                <a:path w="5743575" h="6877050">
                  <a:moveTo>
                    <a:pt x="0" y="0"/>
                  </a:moveTo>
                  <a:lnTo>
                    <a:pt x="5743574" y="0"/>
                  </a:lnTo>
                  <a:lnTo>
                    <a:pt x="5743574" y="6877049"/>
                  </a:lnTo>
                  <a:lnTo>
                    <a:pt x="0" y="6877049"/>
                  </a:lnTo>
                  <a:lnTo>
                    <a:pt x="0" y="0"/>
                  </a:lnTo>
                  <a:close/>
                </a:path>
              </a:pathLst>
            </a:custGeom>
            <a:ln w="19049">
              <a:solidFill>
                <a:srgbClr val="454545"/>
              </a:solidFill>
            </a:ln>
          </p:spPr>
          <p:txBody>
            <a:bodyPr wrap="square" lIns="0" tIns="0" rIns="0" bIns="0" rtlCol="0"/>
            <a:lstStyle/>
            <a:p>
              <a:endParaRPr/>
            </a:p>
          </p:txBody>
        </p:sp>
        <p:sp>
          <p:nvSpPr>
            <p:cNvPr id="4" name="object 4"/>
            <p:cNvSpPr/>
            <p:nvPr/>
          </p:nvSpPr>
          <p:spPr>
            <a:xfrm>
              <a:off x="6492875" y="2256777"/>
              <a:ext cx="11477625" cy="6896100"/>
            </a:xfrm>
            <a:custGeom>
              <a:avLst/>
              <a:gdLst/>
              <a:ahLst/>
              <a:cxnLst/>
              <a:rect l="l" t="t" r="r" b="b"/>
              <a:pathLst>
                <a:path w="11477625" h="6896100">
                  <a:moveTo>
                    <a:pt x="11477625" y="0"/>
                  </a:moveTo>
                  <a:lnTo>
                    <a:pt x="11458575" y="0"/>
                  </a:lnTo>
                  <a:lnTo>
                    <a:pt x="11458575" y="19050"/>
                  </a:lnTo>
                  <a:lnTo>
                    <a:pt x="11458575" y="6877050"/>
                  </a:lnTo>
                  <a:lnTo>
                    <a:pt x="5734050" y="6877050"/>
                  </a:lnTo>
                  <a:lnTo>
                    <a:pt x="5734050" y="19050"/>
                  </a:lnTo>
                  <a:lnTo>
                    <a:pt x="11458575" y="19050"/>
                  </a:lnTo>
                  <a:lnTo>
                    <a:pt x="11458575" y="0"/>
                  </a:lnTo>
                  <a:lnTo>
                    <a:pt x="5734050" y="0"/>
                  </a:lnTo>
                  <a:lnTo>
                    <a:pt x="5715000" y="0"/>
                  </a:lnTo>
                  <a:lnTo>
                    <a:pt x="0" y="0"/>
                  </a:lnTo>
                  <a:lnTo>
                    <a:pt x="0" y="19050"/>
                  </a:lnTo>
                  <a:lnTo>
                    <a:pt x="5715000" y="19050"/>
                  </a:lnTo>
                  <a:lnTo>
                    <a:pt x="5715000" y="6877050"/>
                  </a:lnTo>
                  <a:lnTo>
                    <a:pt x="0" y="6877050"/>
                  </a:lnTo>
                  <a:lnTo>
                    <a:pt x="0" y="6896100"/>
                  </a:lnTo>
                  <a:lnTo>
                    <a:pt x="5715000" y="6896100"/>
                  </a:lnTo>
                  <a:lnTo>
                    <a:pt x="5734050" y="6896100"/>
                  </a:lnTo>
                  <a:lnTo>
                    <a:pt x="11458575" y="6896100"/>
                  </a:lnTo>
                  <a:lnTo>
                    <a:pt x="11477625" y="6896100"/>
                  </a:lnTo>
                  <a:lnTo>
                    <a:pt x="11477625" y="6877050"/>
                  </a:lnTo>
                  <a:lnTo>
                    <a:pt x="11477625" y="19050"/>
                  </a:lnTo>
                  <a:lnTo>
                    <a:pt x="11477625" y="0"/>
                  </a:lnTo>
                  <a:close/>
                </a:path>
              </a:pathLst>
            </a:custGeom>
            <a:solidFill>
              <a:srgbClr val="454545"/>
            </a:solidFill>
          </p:spPr>
          <p:txBody>
            <a:bodyPr wrap="square" lIns="0" tIns="0" rIns="0" bIns="0" rtlCol="0"/>
            <a:lstStyle/>
            <a:p>
              <a:endParaRPr/>
            </a:p>
          </p:txBody>
        </p:sp>
        <p:pic>
          <p:nvPicPr>
            <p:cNvPr id="5" name="object 5"/>
            <p:cNvPicPr/>
            <p:nvPr/>
          </p:nvPicPr>
          <p:blipFill>
            <a:blip r:embed="rId2" cstate="print"/>
            <a:stretch>
              <a:fillRect/>
            </a:stretch>
          </p:blipFill>
          <p:spPr>
            <a:xfrm>
              <a:off x="736808" y="2522432"/>
              <a:ext cx="5400674" cy="6086474"/>
            </a:xfrm>
            <a:prstGeom prst="rect">
              <a:avLst/>
            </a:prstGeom>
          </p:spPr>
        </p:pic>
        <p:pic>
          <p:nvPicPr>
            <p:cNvPr id="6" name="object 6"/>
            <p:cNvPicPr/>
            <p:nvPr/>
          </p:nvPicPr>
          <p:blipFill>
            <a:blip r:embed="rId3" cstate="print"/>
            <a:stretch>
              <a:fillRect/>
            </a:stretch>
          </p:blipFill>
          <p:spPr>
            <a:xfrm>
              <a:off x="6603401" y="2529315"/>
              <a:ext cx="5486399" cy="6076949"/>
            </a:xfrm>
            <a:prstGeom prst="rect">
              <a:avLst/>
            </a:prstGeom>
          </p:spPr>
        </p:pic>
        <p:pic>
          <p:nvPicPr>
            <p:cNvPr id="7" name="object 7"/>
            <p:cNvPicPr/>
            <p:nvPr/>
          </p:nvPicPr>
          <p:blipFill>
            <a:blip r:embed="rId4" cstate="print"/>
            <a:stretch>
              <a:fillRect/>
            </a:stretch>
          </p:blipFill>
          <p:spPr>
            <a:xfrm>
              <a:off x="12234816" y="2522432"/>
              <a:ext cx="5543549" cy="6086474"/>
            </a:xfrm>
            <a:prstGeom prst="rect">
              <a:avLst/>
            </a:prstGeom>
          </p:spPr>
        </p:pic>
      </p:grpSp>
      <p:sp>
        <p:nvSpPr>
          <p:cNvPr id="8" name="object 8"/>
          <p:cNvSpPr txBox="1"/>
          <p:nvPr/>
        </p:nvSpPr>
        <p:spPr>
          <a:xfrm>
            <a:off x="2597494" y="1858429"/>
            <a:ext cx="1687195" cy="398780"/>
          </a:xfrm>
          <a:prstGeom prst="rect">
            <a:avLst/>
          </a:prstGeom>
        </p:spPr>
        <p:txBody>
          <a:bodyPr vert="horz" wrap="square" lIns="0" tIns="12065" rIns="0" bIns="0" rtlCol="0">
            <a:spAutoFit/>
          </a:bodyPr>
          <a:lstStyle/>
          <a:p>
            <a:pPr marL="12700">
              <a:lnSpc>
                <a:spcPct val="100000"/>
              </a:lnSpc>
              <a:spcBef>
                <a:spcPts val="95"/>
              </a:spcBef>
            </a:pPr>
            <a:r>
              <a:rPr sz="2450" spc="90" dirty="0">
                <a:solidFill>
                  <a:srgbClr val="454545"/>
                </a:solidFill>
                <a:latin typeface="Tahoma"/>
                <a:cs typeface="Tahoma"/>
              </a:rPr>
              <a:t>Early</a:t>
            </a:r>
            <a:r>
              <a:rPr sz="2450" spc="-165" dirty="0">
                <a:solidFill>
                  <a:srgbClr val="454545"/>
                </a:solidFill>
                <a:latin typeface="Tahoma"/>
                <a:cs typeface="Tahoma"/>
              </a:rPr>
              <a:t> </a:t>
            </a:r>
            <a:r>
              <a:rPr sz="2450" spc="85" dirty="0">
                <a:solidFill>
                  <a:srgbClr val="454545"/>
                </a:solidFill>
                <a:latin typeface="Tahoma"/>
                <a:cs typeface="Tahoma"/>
              </a:rPr>
              <a:t>Blight</a:t>
            </a:r>
            <a:endParaRPr sz="2450">
              <a:latin typeface="Tahoma"/>
              <a:cs typeface="Tahoma"/>
            </a:endParaRPr>
          </a:p>
        </p:txBody>
      </p:sp>
      <p:sp>
        <p:nvSpPr>
          <p:cNvPr id="9" name="object 9"/>
          <p:cNvSpPr txBox="1"/>
          <p:nvPr/>
        </p:nvSpPr>
        <p:spPr>
          <a:xfrm>
            <a:off x="8670542" y="1857219"/>
            <a:ext cx="1593850" cy="398780"/>
          </a:xfrm>
          <a:prstGeom prst="rect">
            <a:avLst/>
          </a:prstGeom>
        </p:spPr>
        <p:txBody>
          <a:bodyPr vert="horz" wrap="square" lIns="0" tIns="12065" rIns="0" bIns="0" rtlCol="0">
            <a:spAutoFit/>
          </a:bodyPr>
          <a:lstStyle/>
          <a:p>
            <a:pPr marL="12700">
              <a:lnSpc>
                <a:spcPct val="100000"/>
              </a:lnSpc>
              <a:spcBef>
                <a:spcPts val="95"/>
              </a:spcBef>
            </a:pPr>
            <a:r>
              <a:rPr sz="2450" spc="105" dirty="0">
                <a:solidFill>
                  <a:srgbClr val="454545"/>
                </a:solidFill>
                <a:latin typeface="Tahoma"/>
                <a:cs typeface="Tahoma"/>
              </a:rPr>
              <a:t>Late</a:t>
            </a:r>
            <a:r>
              <a:rPr sz="2450" spc="-165" dirty="0">
                <a:solidFill>
                  <a:srgbClr val="454545"/>
                </a:solidFill>
                <a:latin typeface="Tahoma"/>
                <a:cs typeface="Tahoma"/>
              </a:rPr>
              <a:t> </a:t>
            </a:r>
            <a:r>
              <a:rPr sz="2450" spc="85" dirty="0">
                <a:solidFill>
                  <a:srgbClr val="454545"/>
                </a:solidFill>
                <a:latin typeface="Tahoma"/>
                <a:cs typeface="Tahoma"/>
              </a:rPr>
              <a:t>Blight</a:t>
            </a:r>
            <a:endParaRPr sz="2450">
              <a:latin typeface="Tahoma"/>
              <a:cs typeface="Tahoma"/>
            </a:endParaRPr>
          </a:p>
        </p:txBody>
      </p:sp>
      <p:sp>
        <p:nvSpPr>
          <p:cNvPr id="10" name="object 10"/>
          <p:cNvSpPr txBox="1"/>
          <p:nvPr/>
        </p:nvSpPr>
        <p:spPr>
          <a:xfrm>
            <a:off x="14433740" y="1857219"/>
            <a:ext cx="1139825" cy="398780"/>
          </a:xfrm>
          <a:prstGeom prst="rect">
            <a:avLst/>
          </a:prstGeom>
        </p:spPr>
        <p:txBody>
          <a:bodyPr vert="horz" wrap="square" lIns="0" tIns="12065" rIns="0" bIns="0" rtlCol="0">
            <a:spAutoFit/>
          </a:bodyPr>
          <a:lstStyle/>
          <a:p>
            <a:pPr marL="12700">
              <a:lnSpc>
                <a:spcPct val="100000"/>
              </a:lnSpc>
              <a:spcBef>
                <a:spcPts val="95"/>
              </a:spcBef>
            </a:pPr>
            <a:r>
              <a:rPr sz="2450" spc="105" dirty="0">
                <a:solidFill>
                  <a:srgbClr val="454545"/>
                </a:solidFill>
                <a:latin typeface="Tahoma"/>
                <a:cs typeface="Tahoma"/>
              </a:rPr>
              <a:t>H</a:t>
            </a:r>
            <a:r>
              <a:rPr sz="2450" spc="95" dirty="0">
                <a:solidFill>
                  <a:srgbClr val="454545"/>
                </a:solidFill>
                <a:latin typeface="Tahoma"/>
                <a:cs typeface="Tahoma"/>
              </a:rPr>
              <a:t>e</a:t>
            </a:r>
            <a:r>
              <a:rPr sz="2450" spc="70" dirty="0">
                <a:solidFill>
                  <a:srgbClr val="454545"/>
                </a:solidFill>
                <a:latin typeface="Tahoma"/>
                <a:cs typeface="Tahoma"/>
              </a:rPr>
              <a:t>a</a:t>
            </a:r>
            <a:r>
              <a:rPr sz="2450" spc="25" dirty="0">
                <a:solidFill>
                  <a:srgbClr val="454545"/>
                </a:solidFill>
                <a:latin typeface="Tahoma"/>
                <a:cs typeface="Tahoma"/>
              </a:rPr>
              <a:t>l</a:t>
            </a:r>
            <a:r>
              <a:rPr sz="2450" spc="95" dirty="0">
                <a:solidFill>
                  <a:srgbClr val="454545"/>
                </a:solidFill>
                <a:latin typeface="Tahoma"/>
                <a:cs typeface="Tahoma"/>
              </a:rPr>
              <a:t>t</a:t>
            </a:r>
            <a:r>
              <a:rPr sz="2450" spc="70" dirty="0">
                <a:solidFill>
                  <a:srgbClr val="454545"/>
                </a:solidFill>
                <a:latin typeface="Tahoma"/>
                <a:cs typeface="Tahoma"/>
              </a:rPr>
              <a:t>h</a:t>
            </a:r>
            <a:r>
              <a:rPr sz="2450" spc="100" dirty="0">
                <a:solidFill>
                  <a:srgbClr val="454545"/>
                </a:solidFill>
                <a:latin typeface="Tahoma"/>
                <a:cs typeface="Tahoma"/>
              </a:rPr>
              <a:t>y</a:t>
            </a:r>
            <a:endParaRPr sz="2450">
              <a:latin typeface="Tahoma"/>
              <a:cs typeface="Tahoma"/>
            </a:endParaRPr>
          </a:p>
        </p:txBody>
      </p:sp>
      <p:sp>
        <p:nvSpPr>
          <p:cNvPr id="11" name="object 11"/>
          <p:cNvSpPr txBox="1">
            <a:spLocks noGrp="1"/>
          </p:cNvSpPr>
          <p:nvPr>
            <p:ph type="title"/>
          </p:nvPr>
        </p:nvSpPr>
        <p:spPr>
          <a:xfrm>
            <a:off x="722905" y="282772"/>
            <a:ext cx="6818630" cy="772160"/>
          </a:xfrm>
          <a:prstGeom prst="rect">
            <a:avLst/>
          </a:prstGeom>
        </p:spPr>
        <p:txBody>
          <a:bodyPr vert="horz" wrap="square" lIns="0" tIns="12065" rIns="0" bIns="0" rtlCol="0">
            <a:spAutoFit/>
          </a:bodyPr>
          <a:lstStyle/>
          <a:p>
            <a:pPr marL="12700">
              <a:lnSpc>
                <a:spcPct val="100000"/>
              </a:lnSpc>
              <a:spcBef>
                <a:spcPts val="95"/>
              </a:spcBef>
            </a:pPr>
            <a:r>
              <a:rPr sz="4900" spc="200" dirty="0"/>
              <a:t>Sample</a:t>
            </a:r>
            <a:r>
              <a:rPr sz="4900" spc="-250" dirty="0"/>
              <a:t> </a:t>
            </a:r>
            <a:r>
              <a:rPr sz="4900" spc="185" dirty="0"/>
              <a:t>Potato</a:t>
            </a:r>
            <a:r>
              <a:rPr sz="4900" spc="-245" dirty="0"/>
              <a:t> </a:t>
            </a:r>
            <a:r>
              <a:rPr sz="4900" spc="225" dirty="0"/>
              <a:t>Leaves</a:t>
            </a:r>
            <a:r>
              <a:rPr sz="4900" spc="-245" dirty="0"/>
              <a:t> </a:t>
            </a:r>
            <a:r>
              <a:rPr sz="4900" spc="-355" dirty="0"/>
              <a:t>:</a:t>
            </a:r>
            <a:endParaRPr sz="4900"/>
          </a:p>
        </p:txBody>
      </p:sp>
      <p:sp>
        <p:nvSpPr>
          <p:cNvPr id="12" name="object 12"/>
          <p:cNvSpPr/>
          <p:nvPr/>
        </p:nvSpPr>
        <p:spPr>
          <a:xfrm>
            <a:off x="721834" y="1270378"/>
            <a:ext cx="6562725" cy="0"/>
          </a:xfrm>
          <a:custGeom>
            <a:avLst/>
            <a:gdLst/>
            <a:ahLst/>
            <a:cxnLst/>
            <a:rect l="l" t="t" r="r" b="b"/>
            <a:pathLst>
              <a:path w="6562725">
                <a:moveTo>
                  <a:pt x="0" y="0"/>
                </a:moveTo>
                <a:lnTo>
                  <a:pt x="6562724" y="0"/>
                </a:lnTo>
              </a:path>
            </a:pathLst>
          </a:custGeom>
          <a:ln w="38099">
            <a:solidFill>
              <a:srgbClr val="454545"/>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
            <a:ext cx="18287998" cy="10286999"/>
          </a:xfrm>
          <a:prstGeom prst="rect">
            <a:avLst/>
          </a:prstGeom>
        </p:spPr>
      </p:pic>
      <p:sp>
        <p:nvSpPr>
          <p:cNvPr id="3" name="object 3"/>
          <p:cNvSpPr txBox="1">
            <a:spLocks noGrp="1"/>
          </p:cNvSpPr>
          <p:nvPr>
            <p:ph type="title"/>
          </p:nvPr>
        </p:nvSpPr>
        <p:spPr>
          <a:xfrm>
            <a:off x="468389" y="49599"/>
            <a:ext cx="6468110" cy="876300"/>
          </a:xfrm>
          <a:prstGeom prst="rect">
            <a:avLst/>
          </a:prstGeom>
        </p:spPr>
        <p:txBody>
          <a:bodyPr vert="horz" wrap="square" lIns="0" tIns="16510" rIns="0" bIns="0" rtlCol="0">
            <a:spAutoFit/>
          </a:bodyPr>
          <a:lstStyle/>
          <a:p>
            <a:pPr marL="12700">
              <a:lnSpc>
                <a:spcPct val="100000"/>
              </a:lnSpc>
              <a:spcBef>
                <a:spcPts val="130"/>
              </a:spcBef>
            </a:pPr>
            <a:r>
              <a:rPr sz="5550" spc="505" dirty="0">
                <a:latin typeface="Trebuchet MS"/>
                <a:cs typeface="Trebuchet MS"/>
              </a:rPr>
              <a:t>Confusion</a:t>
            </a:r>
            <a:r>
              <a:rPr sz="5550" spc="-114" dirty="0">
                <a:latin typeface="Trebuchet MS"/>
                <a:cs typeface="Trebuchet MS"/>
              </a:rPr>
              <a:t> </a:t>
            </a:r>
            <a:r>
              <a:rPr sz="5550" spc="380" dirty="0">
                <a:latin typeface="Trebuchet MS"/>
                <a:cs typeface="Trebuchet MS"/>
              </a:rPr>
              <a:t>Matrix:</a:t>
            </a:r>
            <a:endParaRPr sz="5550">
              <a:latin typeface="Trebuchet MS"/>
              <a:cs typeface="Trebuchet MS"/>
            </a:endParaRPr>
          </a:p>
        </p:txBody>
      </p:sp>
      <p:sp>
        <p:nvSpPr>
          <p:cNvPr id="4" name="object 4"/>
          <p:cNvSpPr/>
          <p:nvPr/>
        </p:nvSpPr>
        <p:spPr>
          <a:xfrm>
            <a:off x="483848" y="986891"/>
            <a:ext cx="6429375" cy="0"/>
          </a:xfrm>
          <a:custGeom>
            <a:avLst/>
            <a:gdLst/>
            <a:ahLst/>
            <a:cxnLst/>
            <a:rect l="l" t="t" r="r" b="b"/>
            <a:pathLst>
              <a:path w="6429375">
                <a:moveTo>
                  <a:pt x="0" y="0"/>
                </a:moveTo>
                <a:lnTo>
                  <a:pt x="6429374" y="0"/>
                </a:lnTo>
              </a:path>
            </a:pathLst>
          </a:custGeom>
          <a:ln w="38099">
            <a:solidFill>
              <a:srgbClr val="454545"/>
            </a:solidFill>
          </a:ln>
        </p:spPr>
        <p:txBody>
          <a:bodyPr wrap="square" lIns="0" tIns="0" rIns="0" bIns="0" rtlCol="0"/>
          <a:lstStyle/>
          <a:p>
            <a:endParaRPr/>
          </a:p>
        </p:txBody>
      </p:sp>
      <p:pic>
        <p:nvPicPr>
          <p:cNvPr id="5" name="object 5"/>
          <p:cNvPicPr/>
          <p:nvPr/>
        </p:nvPicPr>
        <p:blipFill>
          <a:blip r:embed="rId3" cstate="print"/>
          <a:stretch>
            <a:fillRect/>
          </a:stretch>
        </p:blipFill>
        <p:spPr>
          <a:xfrm>
            <a:off x="9324337" y="2032631"/>
            <a:ext cx="8010525" cy="6753224"/>
          </a:xfrm>
          <a:prstGeom prst="rect">
            <a:avLst/>
          </a:prstGeom>
        </p:spPr>
      </p:pic>
      <p:sp>
        <p:nvSpPr>
          <p:cNvPr id="6" name="object 6"/>
          <p:cNvSpPr txBox="1"/>
          <p:nvPr/>
        </p:nvSpPr>
        <p:spPr>
          <a:xfrm>
            <a:off x="11273277" y="9124415"/>
            <a:ext cx="4784090" cy="398780"/>
          </a:xfrm>
          <a:prstGeom prst="rect">
            <a:avLst/>
          </a:prstGeom>
        </p:spPr>
        <p:txBody>
          <a:bodyPr vert="horz" wrap="square" lIns="0" tIns="12065" rIns="0" bIns="0" rtlCol="0">
            <a:spAutoFit/>
          </a:bodyPr>
          <a:lstStyle/>
          <a:p>
            <a:pPr marL="12700">
              <a:lnSpc>
                <a:spcPct val="100000"/>
              </a:lnSpc>
              <a:spcBef>
                <a:spcPts val="95"/>
              </a:spcBef>
            </a:pPr>
            <a:r>
              <a:rPr sz="2450" spc="229" dirty="0">
                <a:solidFill>
                  <a:srgbClr val="454545"/>
                </a:solidFill>
                <a:latin typeface="Tahoma"/>
                <a:cs typeface="Tahoma"/>
              </a:rPr>
              <a:t>CNN</a:t>
            </a:r>
            <a:r>
              <a:rPr sz="2450" spc="-125" dirty="0">
                <a:solidFill>
                  <a:srgbClr val="454545"/>
                </a:solidFill>
                <a:latin typeface="Tahoma"/>
                <a:cs typeface="Tahoma"/>
              </a:rPr>
              <a:t> </a:t>
            </a:r>
            <a:r>
              <a:rPr sz="2450" spc="75" dirty="0">
                <a:solidFill>
                  <a:srgbClr val="454545"/>
                </a:solidFill>
                <a:latin typeface="Tahoma"/>
                <a:cs typeface="Tahoma"/>
              </a:rPr>
              <a:t>with</a:t>
            </a:r>
            <a:r>
              <a:rPr sz="2450" spc="-120" dirty="0">
                <a:solidFill>
                  <a:srgbClr val="454545"/>
                </a:solidFill>
                <a:latin typeface="Tahoma"/>
                <a:cs typeface="Tahoma"/>
              </a:rPr>
              <a:t> </a:t>
            </a:r>
            <a:r>
              <a:rPr sz="2450" spc="85" dirty="0">
                <a:solidFill>
                  <a:srgbClr val="454545"/>
                </a:solidFill>
                <a:latin typeface="Tahoma"/>
                <a:cs typeface="Tahoma"/>
              </a:rPr>
              <a:t>Image</a:t>
            </a:r>
            <a:r>
              <a:rPr sz="2450" spc="-125" dirty="0">
                <a:solidFill>
                  <a:srgbClr val="454545"/>
                </a:solidFill>
                <a:latin typeface="Tahoma"/>
                <a:cs typeface="Tahoma"/>
              </a:rPr>
              <a:t> </a:t>
            </a:r>
            <a:r>
              <a:rPr sz="2450" spc="95" dirty="0">
                <a:solidFill>
                  <a:srgbClr val="454545"/>
                </a:solidFill>
                <a:latin typeface="Tahoma"/>
                <a:cs typeface="Tahoma"/>
              </a:rPr>
              <a:t>Data</a:t>
            </a:r>
            <a:r>
              <a:rPr sz="2450" spc="-120" dirty="0">
                <a:solidFill>
                  <a:srgbClr val="454545"/>
                </a:solidFill>
                <a:latin typeface="Tahoma"/>
                <a:cs typeface="Tahoma"/>
              </a:rPr>
              <a:t> </a:t>
            </a:r>
            <a:r>
              <a:rPr sz="2450" spc="105" dirty="0">
                <a:solidFill>
                  <a:srgbClr val="454545"/>
                </a:solidFill>
                <a:latin typeface="Tahoma"/>
                <a:cs typeface="Tahoma"/>
              </a:rPr>
              <a:t>Generator</a:t>
            </a:r>
            <a:endParaRPr sz="2450">
              <a:latin typeface="Tahoma"/>
              <a:cs typeface="Tahoma"/>
            </a:endParaRPr>
          </a:p>
        </p:txBody>
      </p:sp>
      <p:pic>
        <p:nvPicPr>
          <p:cNvPr id="7" name="object 7"/>
          <p:cNvPicPr/>
          <p:nvPr/>
        </p:nvPicPr>
        <p:blipFill>
          <a:blip r:embed="rId4" cstate="print"/>
          <a:stretch>
            <a:fillRect/>
          </a:stretch>
        </p:blipFill>
        <p:spPr>
          <a:xfrm>
            <a:off x="949311" y="2032631"/>
            <a:ext cx="7800974" cy="6753224"/>
          </a:xfrm>
          <a:prstGeom prst="rect">
            <a:avLst/>
          </a:prstGeom>
        </p:spPr>
      </p:pic>
      <p:sp>
        <p:nvSpPr>
          <p:cNvPr id="8" name="object 8"/>
          <p:cNvSpPr txBox="1"/>
          <p:nvPr/>
        </p:nvSpPr>
        <p:spPr>
          <a:xfrm>
            <a:off x="3387609" y="9123187"/>
            <a:ext cx="2162810" cy="398780"/>
          </a:xfrm>
          <a:prstGeom prst="rect">
            <a:avLst/>
          </a:prstGeom>
        </p:spPr>
        <p:txBody>
          <a:bodyPr vert="horz" wrap="square" lIns="0" tIns="12065" rIns="0" bIns="0" rtlCol="0">
            <a:spAutoFit/>
          </a:bodyPr>
          <a:lstStyle/>
          <a:p>
            <a:pPr marL="12700">
              <a:lnSpc>
                <a:spcPct val="100000"/>
              </a:lnSpc>
              <a:spcBef>
                <a:spcPts val="95"/>
              </a:spcBef>
            </a:pPr>
            <a:r>
              <a:rPr sz="2450" spc="125" dirty="0">
                <a:solidFill>
                  <a:srgbClr val="454545"/>
                </a:solidFill>
                <a:latin typeface="Tahoma"/>
                <a:cs typeface="Tahoma"/>
              </a:rPr>
              <a:t>Standard</a:t>
            </a:r>
            <a:r>
              <a:rPr sz="2450" spc="-180" dirty="0">
                <a:solidFill>
                  <a:srgbClr val="454545"/>
                </a:solidFill>
                <a:latin typeface="Tahoma"/>
                <a:cs typeface="Tahoma"/>
              </a:rPr>
              <a:t> </a:t>
            </a:r>
            <a:r>
              <a:rPr sz="2450" spc="229" dirty="0">
                <a:solidFill>
                  <a:srgbClr val="454545"/>
                </a:solidFill>
                <a:latin typeface="Tahoma"/>
                <a:cs typeface="Tahoma"/>
              </a:rPr>
              <a:t>CNN</a:t>
            </a:r>
            <a:endParaRPr sz="245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
            <a:ext cx="18287998" cy="10286999"/>
          </a:xfrm>
          <a:prstGeom prst="rect">
            <a:avLst/>
          </a:prstGeom>
        </p:spPr>
      </p:pic>
      <p:sp>
        <p:nvSpPr>
          <p:cNvPr id="3" name="object 3"/>
          <p:cNvSpPr txBox="1">
            <a:spLocks noGrp="1"/>
          </p:cNvSpPr>
          <p:nvPr>
            <p:ph type="title"/>
          </p:nvPr>
        </p:nvSpPr>
        <p:spPr>
          <a:xfrm>
            <a:off x="939800" y="448224"/>
            <a:ext cx="5039360" cy="1124585"/>
          </a:xfrm>
          <a:prstGeom prst="rect">
            <a:avLst/>
          </a:prstGeom>
        </p:spPr>
        <p:txBody>
          <a:bodyPr vert="horz" wrap="square" lIns="0" tIns="13970" rIns="0" bIns="0" rtlCol="0">
            <a:spAutoFit/>
          </a:bodyPr>
          <a:lstStyle/>
          <a:p>
            <a:pPr marL="12700">
              <a:lnSpc>
                <a:spcPct val="100000"/>
              </a:lnSpc>
              <a:spcBef>
                <a:spcPts val="110"/>
              </a:spcBef>
            </a:pPr>
            <a:r>
              <a:rPr sz="7200" spc="940" dirty="0">
                <a:solidFill>
                  <a:srgbClr val="F2F5F1"/>
                </a:solidFill>
              </a:rPr>
              <a:t>C</a:t>
            </a:r>
            <a:r>
              <a:rPr sz="7200" spc="185" dirty="0">
                <a:solidFill>
                  <a:srgbClr val="F2F5F1"/>
                </a:solidFill>
              </a:rPr>
              <a:t>o</a:t>
            </a:r>
            <a:r>
              <a:rPr sz="7200" spc="25" dirty="0">
                <a:solidFill>
                  <a:srgbClr val="F2F5F1"/>
                </a:solidFill>
              </a:rPr>
              <a:t>n</a:t>
            </a:r>
            <a:r>
              <a:rPr sz="7200" spc="745" dirty="0">
                <a:solidFill>
                  <a:srgbClr val="F2F5F1"/>
                </a:solidFill>
              </a:rPr>
              <a:t>c</a:t>
            </a:r>
            <a:r>
              <a:rPr sz="7200" spc="-35" dirty="0">
                <a:solidFill>
                  <a:srgbClr val="F2F5F1"/>
                </a:solidFill>
              </a:rPr>
              <a:t>l</a:t>
            </a:r>
            <a:r>
              <a:rPr sz="7200" spc="-20" dirty="0">
                <a:solidFill>
                  <a:srgbClr val="F2F5F1"/>
                </a:solidFill>
              </a:rPr>
              <a:t>u</a:t>
            </a:r>
            <a:r>
              <a:rPr sz="7200" spc="370" dirty="0">
                <a:solidFill>
                  <a:srgbClr val="F2F5F1"/>
                </a:solidFill>
              </a:rPr>
              <a:t>s</a:t>
            </a:r>
            <a:r>
              <a:rPr sz="7200" spc="-5" dirty="0">
                <a:solidFill>
                  <a:srgbClr val="F2F5F1"/>
                </a:solidFill>
              </a:rPr>
              <a:t>i</a:t>
            </a:r>
            <a:r>
              <a:rPr sz="7200" spc="185" dirty="0">
                <a:solidFill>
                  <a:srgbClr val="F2F5F1"/>
                </a:solidFill>
              </a:rPr>
              <a:t>o</a:t>
            </a:r>
            <a:r>
              <a:rPr sz="7200" spc="175" dirty="0">
                <a:solidFill>
                  <a:srgbClr val="F2F5F1"/>
                </a:solidFill>
              </a:rPr>
              <a:t>n</a:t>
            </a:r>
            <a:r>
              <a:rPr sz="7200" spc="-710" dirty="0">
                <a:solidFill>
                  <a:srgbClr val="F2F5F1"/>
                </a:solidFill>
              </a:rPr>
              <a:t> </a:t>
            </a:r>
            <a:r>
              <a:rPr sz="5750" spc="-795" dirty="0">
                <a:solidFill>
                  <a:srgbClr val="F2F5F1"/>
                </a:solidFill>
                <a:latin typeface="Trebuchet MS"/>
                <a:cs typeface="Trebuchet MS"/>
              </a:rPr>
              <a:t>:</a:t>
            </a:r>
            <a:endParaRPr sz="5750">
              <a:latin typeface="Trebuchet MS"/>
              <a:cs typeface="Trebuchet MS"/>
            </a:endParaRPr>
          </a:p>
        </p:txBody>
      </p:sp>
      <p:sp>
        <p:nvSpPr>
          <p:cNvPr id="4" name="object 4"/>
          <p:cNvSpPr/>
          <p:nvPr/>
        </p:nvSpPr>
        <p:spPr>
          <a:xfrm>
            <a:off x="955258" y="1826188"/>
            <a:ext cx="4714875" cy="0"/>
          </a:xfrm>
          <a:custGeom>
            <a:avLst/>
            <a:gdLst/>
            <a:ahLst/>
            <a:cxnLst/>
            <a:rect l="l" t="t" r="r" b="b"/>
            <a:pathLst>
              <a:path w="4714875">
                <a:moveTo>
                  <a:pt x="0" y="0"/>
                </a:moveTo>
                <a:lnTo>
                  <a:pt x="4714874" y="0"/>
                </a:lnTo>
              </a:path>
            </a:pathLst>
          </a:custGeom>
          <a:ln w="38099">
            <a:solidFill>
              <a:srgbClr val="F2F5F1"/>
            </a:solidFill>
          </a:ln>
        </p:spPr>
        <p:txBody>
          <a:bodyPr wrap="square" lIns="0" tIns="0" rIns="0" bIns="0" rtlCol="0"/>
          <a:lstStyle/>
          <a:p>
            <a:endParaRPr/>
          </a:p>
        </p:txBody>
      </p:sp>
      <p:sp>
        <p:nvSpPr>
          <p:cNvPr id="5" name="object 5"/>
          <p:cNvSpPr/>
          <p:nvPr/>
        </p:nvSpPr>
        <p:spPr>
          <a:xfrm>
            <a:off x="15778489" y="11"/>
            <a:ext cx="2095500" cy="1513205"/>
          </a:xfrm>
          <a:custGeom>
            <a:avLst/>
            <a:gdLst/>
            <a:ahLst/>
            <a:cxnLst/>
            <a:rect l="l" t="t" r="r" b="b"/>
            <a:pathLst>
              <a:path w="2095500" h="1513205">
                <a:moveTo>
                  <a:pt x="1833562" y="1512986"/>
                </a:moveTo>
                <a:lnTo>
                  <a:pt x="261937" y="1512986"/>
                </a:lnTo>
                <a:lnTo>
                  <a:pt x="255507" y="1512907"/>
                </a:lnTo>
                <a:lnTo>
                  <a:pt x="217158" y="1509130"/>
                </a:lnTo>
                <a:lnTo>
                  <a:pt x="179770" y="1499766"/>
                </a:lnTo>
                <a:lnTo>
                  <a:pt x="144169" y="1485019"/>
                </a:lnTo>
                <a:lnTo>
                  <a:pt x="111110" y="1465203"/>
                </a:lnTo>
                <a:lnTo>
                  <a:pt x="81322" y="1440758"/>
                </a:lnTo>
                <a:lnTo>
                  <a:pt x="55438" y="1412200"/>
                </a:lnTo>
                <a:lnTo>
                  <a:pt x="34029" y="1380159"/>
                </a:lnTo>
                <a:lnTo>
                  <a:pt x="17550" y="1345316"/>
                </a:lnTo>
                <a:lnTo>
                  <a:pt x="6364" y="1308441"/>
                </a:lnTo>
                <a:lnTo>
                  <a:pt x="709" y="1270316"/>
                </a:lnTo>
                <a:lnTo>
                  <a:pt x="0" y="0"/>
                </a:lnTo>
                <a:lnTo>
                  <a:pt x="2095499" y="0"/>
                </a:lnTo>
                <a:lnTo>
                  <a:pt x="2095421" y="1257479"/>
                </a:lnTo>
                <a:lnTo>
                  <a:pt x="2091643" y="1295828"/>
                </a:lnTo>
                <a:lnTo>
                  <a:pt x="2082278" y="1333216"/>
                </a:lnTo>
                <a:lnTo>
                  <a:pt x="2067531" y="1368817"/>
                </a:lnTo>
                <a:lnTo>
                  <a:pt x="2047717" y="1401876"/>
                </a:lnTo>
                <a:lnTo>
                  <a:pt x="2023271" y="1431664"/>
                </a:lnTo>
                <a:lnTo>
                  <a:pt x="1994713" y="1457548"/>
                </a:lnTo>
                <a:lnTo>
                  <a:pt x="1962672" y="1478957"/>
                </a:lnTo>
                <a:lnTo>
                  <a:pt x="1927830" y="1495435"/>
                </a:lnTo>
                <a:lnTo>
                  <a:pt x="1890954" y="1506621"/>
                </a:lnTo>
                <a:lnTo>
                  <a:pt x="1852829" y="1512277"/>
                </a:lnTo>
                <a:lnTo>
                  <a:pt x="1833562" y="1512986"/>
                </a:lnTo>
                <a:close/>
              </a:path>
            </a:pathLst>
          </a:custGeom>
          <a:solidFill>
            <a:srgbClr val="F2F5F1"/>
          </a:solidFill>
        </p:spPr>
        <p:txBody>
          <a:bodyPr wrap="square" lIns="0" tIns="0" rIns="0" bIns="0" rtlCol="0"/>
          <a:lstStyle/>
          <a:p>
            <a:endParaRPr/>
          </a:p>
        </p:txBody>
      </p:sp>
      <p:sp>
        <p:nvSpPr>
          <p:cNvPr id="7" name="object 7"/>
          <p:cNvSpPr/>
          <p:nvPr/>
        </p:nvSpPr>
        <p:spPr>
          <a:xfrm>
            <a:off x="518767" y="8879692"/>
            <a:ext cx="2095500" cy="1407795"/>
          </a:xfrm>
          <a:custGeom>
            <a:avLst/>
            <a:gdLst/>
            <a:ahLst/>
            <a:cxnLst/>
            <a:rect l="l" t="t" r="r" b="b"/>
            <a:pathLst>
              <a:path w="2095500" h="1407795">
                <a:moveTo>
                  <a:pt x="2095499" y="1407307"/>
                </a:moveTo>
                <a:lnTo>
                  <a:pt x="0" y="1407307"/>
                </a:lnTo>
                <a:lnTo>
                  <a:pt x="78" y="255507"/>
                </a:lnTo>
                <a:lnTo>
                  <a:pt x="3855" y="217158"/>
                </a:lnTo>
                <a:lnTo>
                  <a:pt x="13220" y="179770"/>
                </a:lnTo>
                <a:lnTo>
                  <a:pt x="27967" y="144169"/>
                </a:lnTo>
                <a:lnTo>
                  <a:pt x="47782" y="111110"/>
                </a:lnTo>
                <a:lnTo>
                  <a:pt x="72228" y="81322"/>
                </a:lnTo>
                <a:lnTo>
                  <a:pt x="100786" y="55438"/>
                </a:lnTo>
                <a:lnTo>
                  <a:pt x="132827" y="34029"/>
                </a:lnTo>
                <a:lnTo>
                  <a:pt x="167669" y="17550"/>
                </a:lnTo>
                <a:lnTo>
                  <a:pt x="204544" y="6364"/>
                </a:lnTo>
                <a:lnTo>
                  <a:pt x="242670" y="709"/>
                </a:lnTo>
                <a:lnTo>
                  <a:pt x="261937" y="0"/>
                </a:lnTo>
                <a:lnTo>
                  <a:pt x="1833562" y="0"/>
                </a:lnTo>
                <a:lnTo>
                  <a:pt x="1871996" y="2834"/>
                </a:lnTo>
                <a:lnTo>
                  <a:pt x="1909598" y="11278"/>
                </a:lnTo>
                <a:lnTo>
                  <a:pt x="1945555" y="25148"/>
                </a:lnTo>
                <a:lnTo>
                  <a:pt x="1979086" y="44144"/>
                </a:lnTo>
                <a:lnTo>
                  <a:pt x="2009468" y="67854"/>
                </a:lnTo>
                <a:lnTo>
                  <a:pt x="2036042" y="95766"/>
                </a:lnTo>
                <a:lnTo>
                  <a:pt x="2058233" y="127274"/>
                </a:lnTo>
                <a:lnTo>
                  <a:pt x="2075560" y="161698"/>
                </a:lnTo>
                <a:lnTo>
                  <a:pt x="2087649" y="198291"/>
                </a:lnTo>
                <a:lnTo>
                  <a:pt x="2094238" y="236263"/>
                </a:lnTo>
                <a:lnTo>
                  <a:pt x="2095499" y="1407307"/>
                </a:lnTo>
                <a:close/>
              </a:path>
            </a:pathLst>
          </a:custGeom>
          <a:solidFill>
            <a:srgbClr val="F2F5F1"/>
          </a:solidFill>
        </p:spPr>
        <p:txBody>
          <a:bodyPr wrap="square" lIns="0" tIns="0" rIns="0" bIns="0" rtlCol="0"/>
          <a:lstStyle/>
          <a:p>
            <a:endParaRPr/>
          </a:p>
        </p:txBody>
      </p:sp>
      <p:sp>
        <p:nvSpPr>
          <p:cNvPr id="9" name="object 9"/>
          <p:cNvSpPr txBox="1"/>
          <p:nvPr/>
        </p:nvSpPr>
        <p:spPr>
          <a:xfrm>
            <a:off x="1533427" y="2394395"/>
            <a:ext cx="14291944" cy="6198870"/>
          </a:xfrm>
          <a:prstGeom prst="rect">
            <a:avLst/>
          </a:prstGeom>
        </p:spPr>
        <p:txBody>
          <a:bodyPr vert="horz" wrap="square" lIns="0" tIns="10795" rIns="0" bIns="0" rtlCol="0">
            <a:spAutoFit/>
          </a:bodyPr>
          <a:lstStyle/>
          <a:p>
            <a:pPr marL="12700" marR="953135">
              <a:lnSpc>
                <a:spcPct val="118900"/>
              </a:lnSpc>
              <a:spcBef>
                <a:spcPts val="85"/>
              </a:spcBef>
            </a:pPr>
            <a:r>
              <a:rPr sz="2900" spc="170" dirty="0">
                <a:solidFill>
                  <a:srgbClr val="F2F5F1"/>
                </a:solidFill>
                <a:latin typeface="Trebuchet MS"/>
                <a:cs typeface="Trebuchet MS"/>
              </a:rPr>
              <a:t>In </a:t>
            </a:r>
            <a:r>
              <a:rPr sz="2900" spc="-35" dirty="0">
                <a:solidFill>
                  <a:srgbClr val="F2F5F1"/>
                </a:solidFill>
                <a:latin typeface="Trebuchet MS"/>
                <a:cs typeface="Trebuchet MS"/>
              </a:rPr>
              <a:t>conclusion, </a:t>
            </a:r>
            <a:r>
              <a:rPr sz="2900" spc="30" dirty="0">
                <a:solidFill>
                  <a:srgbClr val="F2F5F1"/>
                </a:solidFill>
                <a:latin typeface="Trebuchet MS"/>
                <a:cs typeface="Trebuchet MS"/>
              </a:rPr>
              <a:t>Our </a:t>
            </a:r>
            <a:r>
              <a:rPr sz="2900" spc="-50" dirty="0">
                <a:solidFill>
                  <a:srgbClr val="F2F5F1"/>
                </a:solidFill>
                <a:latin typeface="Trebuchet MS"/>
                <a:cs typeface="Trebuchet MS"/>
              </a:rPr>
              <a:t>Project </a:t>
            </a:r>
            <a:r>
              <a:rPr sz="2900" spc="15" dirty="0">
                <a:solidFill>
                  <a:srgbClr val="F2F5F1"/>
                </a:solidFill>
                <a:latin typeface="Trebuchet MS"/>
                <a:cs typeface="Trebuchet MS"/>
              </a:rPr>
              <a:t>using </a:t>
            </a:r>
            <a:r>
              <a:rPr sz="2900" spc="-50" dirty="0">
                <a:solidFill>
                  <a:srgbClr val="F2F5F1"/>
                </a:solidFill>
                <a:latin typeface="Trebuchet MS"/>
                <a:cs typeface="Trebuchet MS"/>
              </a:rPr>
              <a:t>Convolutional </a:t>
            </a:r>
            <a:r>
              <a:rPr sz="2900" spc="-40" dirty="0">
                <a:solidFill>
                  <a:srgbClr val="F2F5F1"/>
                </a:solidFill>
                <a:latin typeface="Trebuchet MS"/>
                <a:cs typeface="Trebuchet MS"/>
              </a:rPr>
              <a:t>Neural </a:t>
            </a:r>
            <a:r>
              <a:rPr sz="2900" spc="25" dirty="0">
                <a:solidFill>
                  <a:srgbClr val="F2F5F1"/>
                </a:solidFill>
                <a:latin typeface="Trebuchet MS"/>
                <a:cs typeface="Trebuchet MS"/>
              </a:rPr>
              <a:t>Networks </a:t>
            </a:r>
            <a:r>
              <a:rPr sz="2900" spc="140" dirty="0">
                <a:solidFill>
                  <a:srgbClr val="F2F5F1"/>
                </a:solidFill>
                <a:latin typeface="Trebuchet MS"/>
                <a:cs typeface="Trebuchet MS"/>
              </a:rPr>
              <a:t>(CNNs) </a:t>
            </a:r>
            <a:r>
              <a:rPr sz="2900" spc="10" dirty="0">
                <a:solidFill>
                  <a:srgbClr val="F2F5F1"/>
                </a:solidFill>
                <a:latin typeface="Trebuchet MS"/>
                <a:cs typeface="Trebuchet MS"/>
              </a:rPr>
              <a:t>provides </a:t>
            </a:r>
            <a:r>
              <a:rPr sz="2900" spc="-860" dirty="0">
                <a:solidFill>
                  <a:srgbClr val="F2F5F1"/>
                </a:solidFill>
                <a:latin typeface="Trebuchet MS"/>
                <a:cs typeface="Trebuchet MS"/>
              </a:rPr>
              <a:t> </a:t>
            </a:r>
            <a:r>
              <a:rPr sz="2900" spc="-30" dirty="0">
                <a:solidFill>
                  <a:srgbClr val="F2F5F1"/>
                </a:solidFill>
                <a:latin typeface="Trebuchet MS"/>
                <a:cs typeface="Trebuchet MS"/>
              </a:rPr>
              <a:t>an</a:t>
            </a:r>
            <a:r>
              <a:rPr sz="2900" spc="10" dirty="0">
                <a:solidFill>
                  <a:srgbClr val="F2F5F1"/>
                </a:solidFill>
                <a:latin typeface="Trebuchet MS"/>
                <a:cs typeface="Trebuchet MS"/>
              </a:rPr>
              <a:t> </a:t>
            </a:r>
            <a:r>
              <a:rPr sz="2900" spc="-55" dirty="0">
                <a:solidFill>
                  <a:srgbClr val="F2F5F1"/>
                </a:solidFill>
                <a:latin typeface="Trebuchet MS"/>
                <a:cs typeface="Trebuchet MS"/>
              </a:rPr>
              <a:t>effective</a:t>
            </a:r>
            <a:r>
              <a:rPr sz="2900" spc="10" dirty="0">
                <a:solidFill>
                  <a:srgbClr val="F2F5F1"/>
                </a:solidFill>
                <a:latin typeface="Trebuchet MS"/>
                <a:cs typeface="Trebuchet MS"/>
              </a:rPr>
              <a:t> </a:t>
            </a:r>
            <a:r>
              <a:rPr sz="2900" spc="-55" dirty="0">
                <a:solidFill>
                  <a:srgbClr val="F2F5F1"/>
                </a:solidFill>
                <a:latin typeface="Trebuchet MS"/>
                <a:cs typeface="Trebuchet MS"/>
              </a:rPr>
              <a:t>solution</a:t>
            </a:r>
            <a:r>
              <a:rPr sz="2900" spc="15" dirty="0">
                <a:solidFill>
                  <a:srgbClr val="F2F5F1"/>
                </a:solidFill>
                <a:latin typeface="Trebuchet MS"/>
                <a:cs typeface="Trebuchet MS"/>
              </a:rPr>
              <a:t> </a:t>
            </a:r>
            <a:r>
              <a:rPr sz="2900" spc="-65" dirty="0">
                <a:solidFill>
                  <a:srgbClr val="F2F5F1"/>
                </a:solidFill>
                <a:latin typeface="Trebuchet MS"/>
                <a:cs typeface="Trebuchet MS"/>
              </a:rPr>
              <a:t>for</a:t>
            </a:r>
            <a:r>
              <a:rPr sz="2900" spc="10" dirty="0">
                <a:solidFill>
                  <a:srgbClr val="F2F5F1"/>
                </a:solidFill>
                <a:latin typeface="Trebuchet MS"/>
                <a:cs typeface="Trebuchet MS"/>
              </a:rPr>
              <a:t> </a:t>
            </a:r>
            <a:r>
              <a:rPr sz="2900" spc="-20" dirty="0">
                <a:solidFill>
                  <a:srgbClr val="F2F5F1"/>
                </a:solidFill>
                <a:latin typeface="Trebuchet MS"/>
                <a:cs typeface="Trebuchet MS"/>
              </a:rPr>
              <a:t>farmers</a:t>
            </a:r>
            <a:r>
              <a:rPr sz="2900" spc="10" dirty="0">
                <a:solidFill>
                  <a:srgbClr val="F2F5F1"/>
                </a:solidFill>
                <a:latin typeface="Trebuchet MS"/>
                <a:cs typeface="Trebuchet MS"/>
              </a:rPr>
              <a:t> </a:t>
            </a:r>
            <a:r>
              <a:rPr sz="2900" spc="-105" dirty="0">
                <a:solidFill>
                  <a:srgbClr val="F2F5F1"/>
                </a:solidFill>
                <a:latin typeface="Trebuchet MS"/>
                <a:cs typeface="Trebuchet MS"/>
              </a:rPr>
              <a:t>to</a:t>
            </a:r>
            <a:r>
              <a:rPr sz="2900" spc="15" dirty="0">
                <a:solidFill>
                  <a:srgbClr val="F2F5F1"/>
                </a:solidFill>
                <a:latin typeface="Trebuchet MS"/>
                <a:cs typeface="Trebuchet MS"/>
              </a:rPr>
              <a:t> </a:t>
            </a:r>
            <a:r>
              <a:rPr sz="2900" spc="-50" dirty="0">
                <a:solidFill>
                  <a:srgbClr val="F2F5F1"/>
                </a:solidFill>
                <a:latin typeface="Trebuchet MS"/>
                <a:cs typeface="Trebuchet MS"/>
              </a:rPr>
              <a:t>quickly</a:t>
            </a:r>
            <a:r>
              <a:rPr sz="2900" spc="10" dirty="0">
                <a:solidFill>
                  <a:srgbClr val="F2F5F1"/>
                </a:solidFill>
                <a:latin typeface="Trebuchet MS"/>
                <a:cs typeface="Trebuchet MS"/>
              </a:rPr>
              <a:t> </a:t>
            </a:r>
            <a:r>
              <a:rPr sz="2900" spc="15" dirty="0">
                <a:solidFill>
                  <a:srgbClr val="F2F5F1"/>
                </a:solidFill>
                <a:latin typeface="Trebuchet MS"/>
                <a:cs typeface="Trebuchet MS"/>
              </a:rPr>
              <a:t>and</a:t>
            </a:r>
            <a:r>
              <a:rPr sz="2900" spc="10" dirty="0">
                <a:solidFill>
                  <a:srgbClr val="F2F5F1"/>
                </a:solidFill>
                <a:latin typeface="Trebuchet MS"/>
                <a:cs typeface="Trebuchet MS"/>
              </a:rPr>
              <a:t> </a:t>
            </a:r>
            <a:r>
              <a:rPr sz="2900" spc="-45" dirty="0">
                <a:solidFill>
                  <a:srgbClr val="F2F5F1"/>
                </a:solidFill>
                <a:latin typeface="Trebuchet MS"/>
                <a:cs typeface="Trebuchet MS"/>
              </a:rPr>
              <a:t>accurately</a:t>
            </a:r>
            <a:r>
              <a:rPr sz="2900" spc="15" dirty="0">
                <a:solidFill>
                  <a:srgbClr val="F2F5F1"/>
                </a:solidFill>
                <a:latin typeface="Trebuchet MS"/>
                <a:cs typeface="Trebuchet MS"/>
              </a:rPr>
              <a:t> </a:t>
            </a:r>
            <a:r>
              <a:rPr sz="2900" spc="30" dirty="0">
                <a:solidFill>
                  <a:srgbClr val="F2F5F1"/>
                </a:solidFill>
                <a:latin typeface="Trebuchet MS"/>
                <a:cs typeface="Trebuchet MS"/>
              </a:rPr>
              <a:t>diagnose</a:t>
            </a:r>
            <a:r>
              <a:rPr sz="2900" spc="10" dirty="0">
                <a:solidFill>
                  <a:srgbClr val="F2F5F1"/>
                </a:solidFill>
                <a:latin typeface="Trebuchet MS"/>
                <a:cs typeface="Trebuchet MS"/>
              </a:rPr>
              <a:t> </a:t>
            </a:r>
            <a:r>
              <a:rPr sz="2900" spc="70" dirty="0">
                <a:solidFill>
                  <a:srgbClr val="F2F5F1"/>
                </a:solidFill>
                <a:latin typeface="Trebuchet MS"/>
                <a:cs typeface="Trebuchet MS"/>
              </a:rPr>
              <a:t>diseases</a:t>
            </a:r>
            <a:r>
              <a:rPr sz="2900" spc="10" dirty="0">
                <a:solidFill>
                  <a:srgbClr val="F2F5F1"/>
                </a:solidFill>
                <a:latin typeface="Trebuchet MS"/>
                <a:cs typeface="Trebuchet MS"/>
              </a:rPr>
              <a:t> </a:t>
            </a:r>
            <a:r>
              <a:rPr sz="2900" spc="-130" dirty="0">
                <a:solidFill>
                  <a:srgbClr val="F2F5F1"/>
                </a:solidFill>
                <a:latin typeface="Trebuchet MS"/>
                <a:cs typeface="Trebuchet MS"/>
              </a:rPr>
              <a:t>like </a:t>
            </a:r>
            <a:r>
              <a:rPr sz="2900" spc="-125" dirty="0">
                <a:solidFill>
                  <a:srgbClr val="F2F5F1"/>
                </a:solidFill>
                <a:latin typeface="Trebuchet MS"/>
                <a:cs typeface="Trebuchet MS"/>
              </a:rPr>
              <a:t> </a:t>
            </a:r>
            <a:r>
              <a:rPr sz="2900" spc="-95" dirty="0">
                <a:solidFill>
                  <a:srgbClr val="F2F5F1"/>
                </a:solidFill>
                <a:latin typeface="Trebuchet MS"/>
                <a:cs typeface="Trebuchet MS"/>
              </a:rPr>
              <a:t>early</a:t>
            </a:r>
            <a:r>
              <a:rPr sz="2900" spc="10" dirty="0">
                <a:solidFill>
                  <a:srgbClr val="F2F5F1"/>
                </a:solidFill>
                <a:latin typeface="Trebuchet MS"/>
                <a:cs typeface="Trebuchet MS"/>
              </a:rPr>
              <a:t> </a:t>
            </a:r>
            <a:r>
              <a:rPr sz="2900" spc="-100" dirty="0">
                <a:solidFill>
                  <a:srgbClr val="F2F5F1"/>
                </a:solidFill>
                <a:latin typeface="Trebuchet MS"/>
                <a:cs typeface="Trebuchet MS"/>
              </a:rPr>
              <a:t>blight</a:t>
            </a:r>
            <a:r>
              <a:rPr sz="2900" spc="15" dirty="0">
                <a:solidFill>
                  <a:srgbClr val="F2F5F1"/>
                </a:solidFill>
                <a:latin typeface="Trebuchet MS"/>
                <a:cs typeface="Trebuchet MS"/>
              </a:rPr>
              <a:t> and </a:t>
            </a:r>
            <a:r>
              <a:rPr sz="2900" spc="-150" dirty="0">
                <a:solidFill>
                  <a:srgbClr val="F2F5F1"/>
                </a:solidFill>
                <a:latin typeface="Trebuchet MS"/>
                <a:cs typeface="Trebuchet MS"/>
              </a:rPr>
              <a:t>late</a:t>
            </a:r>
            <a:r>
              <a:rPr sz="2900" spc="10" dirty="0">
                <a:solidFill>
                  <a:srgbClr val="F2F5F1"/>
                </a:solidFill>
                <a:latin typeface="Trebuchet MS"/>
                <a:cs typeface="Trebuchet MS"/>
              </a:rPr>
              <a:t> </a:t>
            </a:r>
            <a:r>
              <a:rPr sz="2900" spc="-160" dirty="0">
                <a:solidFill>
                  <a:srgbClr val="F2F5F1"/>
                </a:solidFill>
                <a:latin typeface="Trebuchet MS"/>
                <a:cs typeface="Trebuchet MS"/>
              </a:rPr>
              <a:t>blight.</a:t>
            </a:r>
            <a:r>
              <a:rPr sz="2900" spc="15" dirty="0">
                <a:solidFill>
                  <a:srgbClr val="F2F5F1"/>
                </a:solidFill>
                <a:latin typeface="Trebuchet MS"/>
                <a:cs typeface="Trebuchet MS"/>
              </a:rPr>
              <a:t> </a:t>
            </a:r>
            <a:r>
              <a:rPr sz="2900" spc="110" dirty="0">
                <a:solidFill>
                  <a:srgbClr val="F2F5F1"/>
                </a:solidFill>
                <a:latin typeface="Trebuchet MS"/>
                <a:cs typeface="Trebuchet MS"/>
              </a:rPr>
              <a:t>By</a:t>
            </a:r>
            <a:r>
              <a:rPr sz="2900" spc="15" dirty="0">
                <a:solidFill>
                  <a:srgbClr val="F2F5F1"/>
                </a:solidFill>
                <a:latin typeface="Trebuchet MS"/>
                <a:cs typeface="Trebuchet MS"/>
              </a:rPr>
              <a:t> </a:t>
            </a:r>
            <a:r>
              <a:rPr sz="2900" spc="-45" dirty="0">
                <a:solidFill>
                  <a:srgbClr val="F2F5F1"/>
                </a:solidFill>
                <a:latin typeface="Trebuchet MS"/>
                <a:cs typeface="Trebuchet MS"/>
              </a:rPr>
              <a:t>leveraging</a:t>
            </a:r>
            <a:r>
              <a:rPr sz="2900" spc="15" dirty="0">
                <a:solidFill>
                  <a:srgbClr val="F2F5F1"/>
                </a:solidFill>
                <a:latin typeface="Trebuchet MS"/>
                <a:cs typeface="Trebuchet MS"/>
              </a:rPr>
              <a:t> </a:t>
            </a:r>
            <a:r>
              <a:rPr sz="2900" spc="-35" dirty="0">
                <a:solidFill>
                  <a:srgbClr val="F2F5F1"/>
                </a:solidFill>
                <a:latin typeface="Trebuchet MS"/>
                <a:cs typeface="Trebuchet MS"/>
              </a:rPr>
              <a:t>image</a:t>
            </a:r>
            <a:r>
              <a:rPr sz="2900" spc="10" dirty="0">
                <a:solidFill>
                  <a:srgbClr val="F2F5F1"/>
                </a:solidFill>
                <a:latin typeface="Trebuchet MS"/>
                <a:cs typeface="Trebuchet MS"/>
              </a:rPr>
              <a:t> </a:t>
            </a:r>
            <a:r>
              <a:rPr sz="2900" spc="-40" dirty="0">
                <a:solidFill>
                  <a:srgbClr val="F2F5F1"/>
                </a:solidFill>
                <a:latin typeface="Trebuchet MS"/>
                <a:cs typeface="Trebuchet MS"/>
              </a:rPr>
              <a:t>recognition</a:t>
            </a:r>
            <a:r>
              <a:rPr sz="2900" spc="15" dirty="0">
                <a:solidFill>
                  <a:srgbClr val="F2F5F1"/>
                </a:solidFill>
                <a:latin typeface="Trebuchet MS"/>
                <a:cs typeface="Trebuchet MS"/>
              </a:rPr>
              <a:t> </a:t>
            </a:r>
            <a:r>
              <a:rPr sz="2900" spc="-60" dirty="0">
                <a:solidFill>
                  <a:srgbClr val="F2F5F1"/>
                </a:solidFill>
                <a:latin typeface="Trebuchet MS"/>
                <a:cs typeface="Trebuchet MS"/>
              </a:rPr>
              <a:t>technology,</a:t>
            </a:r>
            <a:r>
              <a:rPr sz="2900" spc="15" dirty="0">
                <a:solidFill>
                  <a:srgbClr val="F2F5F1"/>
                </a:solidFill>
                <a:latin typeface="Trebuchet MS"/>
                <a:cs typeface="Trebuchet MS"/>
              </a:rPr>
              <a:t> </a:t>
            </a:r>
            <a:r>
              <a:rPr sz="2900" spc="-65" dirty="0">
                <a:solidFill>
                  <a:srgbClr val="F2F5F1"/>
                </a:solidFill>
                <a:latin typeface="Trebuchet MS"/>
                <a:cs typeface="Trebuchet MS"/>
              </a:rPr>
              <a:t>the </a:t>
            </a:r>
            <a:r>
              <a:rPr sz="2900" spc="-60" dirty="0">
                <a:solidFill>
                  <a:srgbClr val="F2F5F1"/>
                </a:solidFill>
                <a:latin typeface="Trebuchet MS"/>
                <a:cs typeface="Trebuchet MS"/>
              </a:rPr>
              <a:t> </a:t>
            </a:r>
            <a:r>
              <a:rPr sz="2900" spc="-30" dirty="0">
                <a:solidFill>
                  <a:srgbClr val="F2F5F1"/>
                </a:solidFill>
                <a:latin typeface="Trebuchet MS"/>
                <a:cs typeface="Trebuchet MS"/>
              </a:rPr>
              <a:t>website</a:t>
            </a:r>
            <a:r>
              <a:rPr sz="2900" spc="15" dirty="0">
                <a:solidFill>
                  <a:srgbClr val="F2F5F1"/>
                </a:solidFill>
                <a:latin typeface="Trebuchet MS"/>
                <a:cs typeface="Trebuchet MS"/>
              </a:rPr>
              <a:t> </a:t>
            </a:r>
            <a:r>
              <a:rPr sz="2900" dirty="0">
                <a:solidFill>
                  <a:srgbClr val="F2F5F1"/>
                </a:solidFill>
                <a:latin typeface="Trebuchet MS"/>
                <a:cs typeface="Trebuchet MS"/>
              </a:rPr>
              <a:t>offers</a:t>
            </a:r>
            <a:r>
              <a:rPr sz="2900" spc="15" dirty="0">
                <a:solidFill>
                  <a:srgbClr val="F2F5F1"/>
                </a:solidFill>
                <a:latin typeface="Trebuchet MS"/>
                <a:cs typeface="Trebuchet MS"/>
              </a:rPr>
              <a:t> </a:t>
            </a:r>
            <a:r>
              <a:rPr sz="2900" spc="-135" dirty="0">
                <a:solidFill>
                  <a:srgbClr val="F2F5F1"/>
                </a:solidFill>
                <a:latin typeface="Trebuchet MS"/>
                <a:cs typeface="Trebuchet MS"/>
              </a:rPr>
              <a:t>real-time,</a:t>
            </a:r>
            <a:r>
              <a:rPr sz="2900" spc="15" dirty="0">
                <a:solidFill>
                  <a:srgbClr val="F2F5F1"/>
                </a:solidFill>
                <a:latin typeface="Trebuchet MS"/>
                <a:cs typeface="Trebuchet MS"/>
              </a:rPr>
              <a:t> </a:t>
            </a:r>
            <a:r>
              <a:rPr sz="2900" spc="-85" dirty="0">
                <a:solidFill>
                  <a:srgbClr val="F2F5F1"/>
                </a:solidFill>
                <a:latin typeface="Trebuchet MS"/>
                <a:cs typeface="Trebuchet MS"/>
              </a:rPr>
              <a:t>offline</a:t>
            </a:r>
            <a:r>
              <a:rPr sz="2900" spc="15" dirty="0">
                <a:solidFill>
                  <a:srgbClr val="F2F5F1"/>
                </a:solidFill>
                <a:latin typeface="Trebuchet MS"/>
                <a:cs typeface="Trebuchet MS"/>
              </a:rPr>
              <a:t> </a:t>
            </a:r>
            <a:r>
              <a:rPr sz="2900" spc="-125" dirty="0">
                <a:solidFill>
                  <a:srgbClr val="F2F5F1"/>
                </a:solidFill>
                <a:latin typeface="Trebuchet MS"/>
                <a:cs typeface="Trebuchet MS"/>
              </a:rPr>
              <a:t>functionality,</a:t>
            </a:r>
            <a:r>
              <a:rPr sz="2900" spc="15" dirty="0">
                <a:solidFill>
                  <a:srgbClr val="F2F5F1"/>
                </a:solidFill>
                <a:latin typeface="Trebuchet MS"/>
                <a:cs typeface="Trebuchet MS"/>
              </a:rPr>
              <a:t> </a:t>
            </a:r>
            <a:r>
              <a:rPr sz="2900" spc="-25" dirty="0">
                <a:solidFill>
                  <a:srgbClr val="F2F5F1"/>
                </a:solidFill>
                <a:latin typeface="Trebuchet MS"/>
                <a:cs typeface="Trebuchet MS"/>
              </a:rPr>
              <a:t>making</a:t>
            </a:r>
            <a:r>
              <a:rPr sz="2900" spc="20" dirty="0">
                <a:solidFill>
                  <a:srgbClr val="F2F5F1"/>
                </a:solidFill>
                <a:latin typeface="Trebuchet MS"/>
                <a:cs typeface="Trebuchet MS"/>
              </a:rPr>
              <a:t> </a:t>
            </a:r>
            <a:r>
              <a:rPr sz="2900" spc="45" dirty="0">
                <a:solidFill>
                  <a:srgbClr val="F2F5F1"/>
                </a:solidFill>
                <a:latin typeface="Trebuchet MS"/>
                <a:cs typeface="Trebuchet MS"/>
              </a:rPr>
              <a:t>disease</a:t>
            </a:r>
            <a:r>
              <a:rPr sz="2900" spc="15" dirty="0">
                <a:solidFill>
                  <a:srgbClr val="F2F5F1"/>
                </a:solidFill>
                <a:latin typeface="Trebuchet MS"/>
                <a:cs typeface="Trebuchet MS"/>
              </a:rPr>
              <a:t> </a:t>
            </a:r>
            <a:r>
              <a:rPr sz="2900" spc="-45" dirty="0">
                <a:solidFill>
                  <a:srgbClr val="F2F5F1"/>
                </a:solidFill>
                <a:latin typeface="Trebuchet MS"/>
                <a:cs typeface="Trebuchet MS"/>
              </a:rPr>
              <a:t>detection</a:t>
            </a:r>
            <a:r>
              <a:rPr sz="2900" spc="15" dirty="0">
                <a:solidFill>
                  <a:srgbClr val="F2F5F1"/>
                </a:solidFill>
                <a:latin typeface="Trebuchet MS"/>
                <a:cs typeface="Trebuchet MS"/>
              </a:rPr>
              <a:t> </a:t>
            </a:r>
            <a:r>
              <a:rPr sz="2900" spc="30" dirty="0">
                <a:solidFill>
                  <a:srgbClr val="F2F5F1"/>
                </a:solidFill>
                <a:latin typeface="Trebuchet MS"/>
                <a:cs typeface="Trebuchet MS"/>
              </a:rPr>
              <a:t>accessible </a:t>
            </a:r>
            <a:r>
              <a:rPr sz="2900" spc="-860" dirty="0">
                <a:solidFill>
                  <a:srgbClr val="F2F5F1"/>
                </a:solidFill>
                <a:latin typeface="Trebuchet MS"/>
                <a:cs typeface="Trebuchet MS"/>
              </a:rPr>
              <a:t> </a:t>
            </a:r>
            <a:r>
              <a:rPr sz="2900" dirty="0">
                <a:solidFill>
                  <a:srgbClr val="F2F5F1"/>
                </a:solidFill>
                <a:latin typeface="Trebuchet MS"/>
                <a:cs typeface="Trebuchet MS"/>
              </a:rPr>
              <a:t>even</a:t>
            </a:r>
            <a:r>
              <a:rPr sz="2900" spc="10" dirty="0">
                <a:solidFill>
                  <a:srgbClr val="F2F5F1"/>
                </a:solidFill>
                <a:latin typeface="Trebuchet MS"/>
                <a:cs typeface="Trebuchet MS"/>
              </a:rPr>
              <a:t> </a:t>
            </a:r>
            <a:r>
              <a:rPr sz="2900" spc="-150" dirty="0">
                <a:solidFill>
                  <a:srgbClr val="F2F5F1"/>
                </a:solidFill>
                <a:latin typeface="Trebuchet MS"/>
                <a:cs typeface="Trebuchet MS"/>
              </a:rPr>
              <a:t>in</a:t>
            </a:r>
            <a:r>
              <a:rPr sz="2900" spc="15" dirty="0">
                <a:solidFill>
                  <a:srgbClr val="F2F5F1"/>
                </a:solidFill>
                <a:latin typeface="Trebuchet MS"/>
                <a:cs typeface="Trebuchet MS"/>
              </a:rPr>
              <a:t> </a:t>
            </a:r>
            <a:r>
              <a:rPr sz="2900" spc="-55" dirty="0">
                <a:solidFill>
                  <a:srgbClr val="F2F5F1"/>
                </a:solidFill>
                <a:latin typeface="Trebuchet MS"/>
                <a:cs typeface="Trebuchet MS"/>
              </a:rPr>
              <a:t>remote</a:t>
            </a:r>
            <a:r>
              <a:rPr sz="2900" spc="10" dirty="0">
                <a:solidFill>
                  <a:srgbClr val="F2F5F1"/>
                </a:solidFill>
                <a:latin typeface="Trebuchet MS"/>
                <a:cs typeface="Trebuchet MS"/>
              </a:rPr>
              <a:t> </a:t>
            </a:r>
            <a:r>
              <a:rPr sz="2900" spc="-75" dirty="0">
                <a:solidFill>
                  <a:srgbClr val="F2F5F1"/>
                </a:solidFill>
                <a:latin typeface="Trebuchet MS"/>
                <a:cs typeface="Trebuchet MS"/>
              </a:rPr>
              <a:t>areas.</a:t>
            </a:r>
            <a:r>
              <a:rPr sz="2900" spc="15" dirty="0">
                <a:solidFill>
                  <a:srgbClr val="F2F5F1"/>
                </a:solidFill>
                <a:latin typeface="Trebuchet MS"/>
                <a:cs typeface="Trebuchet MS"/>
              </a:rPr>
              <a:t> </a:t>
            </a:r>
            <a:r>
              <a:rPr sz="2900" spc="-35" dirty="0">
                <a:solidFill>
                  <a:srgbClr val="F2F5F1"/>
                </a:solidFill>
                <a:latin typeface="Trebuchet MS"/>
                <a:cs typeface="Trebuchet MS"/>
              </a:rPr>
              <a:t>This</a:t>
            </a:r>
            <a:r>
              <a:rPr sz="2900" spc="15" dirty="0">
                <a:solidFill>
                  <a:srgbClr val="F2F5F1"/>
                </a:solidFill>
                <a:latin typeface="Trebuchet MS"/>
                <a:cs typeface="Trebuchet MS"/>
              </a:rPr>
              <a:t> </a:t>
            </a:r>
            <a:r>
              <a:rPr sz="2900" spc="-60" dirty="0">
                <a:solidFill>
                  <a:srgbClr val="F2F5F1"/>
                </a:solidFill>
                <a:latin typeface="Trebuchet MS"/>
                <a:cs typeface="Trebuchet MS"/>
              </a:rPr>
              <a:t>project</a:t>
            </a:r>
            <a:r>
              <a:rPr sz="2900" spc="10" dirty="0">
                <a:solidFill>
                  <a:srgbClr val="F2F5F1"/>
                </a:solidFill>
                <a:latin typeface="Trebuchet MS"/>
                <a:cs typeface="Trebuchet MS"/>
              </a:rPr>
              <a:t> </a:t>
            </a:r>
            <a:r>
              <a:rPr sz="2900" spc="-55" dirty="0">
                <a:solidFill>
                  <a:srgbClr val="F2F5F1"/>
                </a:solidFill>
                <a:latin typeface="Trebuchet MS"/>
                <a:cs typeface="Trebuchet MS"/>
              </a:rPr>
              <a:t>not</a:t>
            </a:r>
            <a:r>
              <a:rPr sz="2900" spc="15" dirty="0">
                <a:solidFill>
                  <a:srgbClr val="F2F5F1"/>
                </a:solidFill>
                <a:latin typeface="Trebuchet MS"/>
                <a:cs typeface="Trebuchet MS"/>
              </a:rPr>
              <a:t> </a:t>
            </a:r>
            <a:r>
              <a:rPr sz="2900" spc="-75" dirty="0">
                <a:solidFill>
                  <a:srgbClr val="F2F5F1"/>
                </a:solidFill>
                <a:latin typeface="Trebuchet MS"/>
                <a:cs typeface="Trebuchet MS"/>
              </a:rPr>
              <a:t>only</a:t>
            </a:r>
            <a:r>
              <a:rPr sz="2900" spc="15" dirty="0">
                <a:solidFill>
                  <a:srgbClr val="F2F5F1"/>
                </a:solidFill>
                <a:latin typeface="Trebuchet MS"/>
                <a:cs typeface="Trebuchet MS"/>
              </a:rPr>
              <a:t> </a:t>
            </a:r>
            <a:r>
              <a:rPr sz="2900" spc="-5" dirty="0">
                <a:solidFill>
                  <a:srgbClr val="F2F5F1"/>
                </a:solidFill>
                <a:latin typeface="Trebuchet MS"/>
                <a:cs typeface="Trebuchet MS"/>
              </a:rPr>
              <a:t>improves</a:t>
            </a:r>
            <a:r>
              <a:rPr sz="2900" spc="10" dirty="0">
                <a:solidFill>
                  <a:srgbClr val="F2F5F1"/>
                </a:solidFill>
                <a:latin typeface="Trebuchet MS"/>
                <a:cs typeface="Trebuchet MS"/>
              </a:rPr>
              <a:t> </a:t>
            </a:r>
            <a:r>
              <a:rPr sz="2900" spc="35" dirty="0">
                <a:solidFill>
                  <a:srgbClr val="F2F5F1"/>
                </a:solidFill>
                <a:latin typeface="Trebuchet MS"/>
                <a:cs typeface="Trebuchet MS"/>
              </a:rPr>
              <a:t>crop</a:t>
            </a:r>
            <a:r>
              <a:rPr sz="2900" spc="15" dirty="0">
                <a:solidFill>
                  <a:srgbClr val="F2F5F1"/>
                </a:solidFill>
                <a:latin typeface="Trebuchet MS"/>
                <a:cs typeface="Trebuchet MS"/>
              </a:rPr>
              <a:t> </a:t>
            </a:r>
            <a:r>
              <a:rPr sz="2900" spc="-15" dirty="0">
                <a:solidFill>
                  <a:srgbClr val="F2F5F1"/>
                </a:solidFill>
                <a:latin typeface="Trebuchet MS"/>
                <a:cs typeface="Trebuchet MS"/>
              </a:rPr>
              <a:t>management</a:t>
            </a:r>
            <a:r>
              <a:rPr sz="2900" spc="15" dirty="0">
                <a:solidFill>
                  <a:srgbClr val="F2F5F1"/>
                </a:solidFill>
                <a:latin typeface="Trebuchet MS"/>
                <a:cs typeface="Trebuchet MS"/>
              </a:rPr>
              <a:t> and </a:t>
            </a:r>
            <a:r>
              <a:rPr sz="2900" spc="20" dirty="0">
                <a:solidFill>
                  <a:srgbClr val="F2F5F1"/>
                </a:solidFill>
                <a:latin typeface="Trebuchet MS"/>
                <a:cs typeface="Trebuchet MS"/>
              </a:rPr>
              <a:t> </a:t>
            </a:r>
            <a:r>
              <a:rPr sz="2900" spc="55" dirty="0">
                <a:solidFill>
                  <a:srgbClr val="F2F5F1"/>
                </a:solidFill>
                <a:latin typeface="Trebuchet MS"/>
                <a:cs typeface="Trebuchet MS"/>
              </a:rPr>
              <a:t>reduces</a:t>
            </a:r>
            <a:r>
              <a:rPr sz="2900" spc="10" dirty="0">
                <a:solidFill>
                  <a:srgbClr val="F2F5F1"/>
                </a:solidFill>
                <a:latin typeface="Trebuchet MS"/>
                <a:cs typeface="Trebuchet MS"/>
              </a:rPr>
              <a:t> </a:t>
            </a:r>
            <a:r>
              <a:rPr sz="2900" spc="85" dirty="0">
                <a:solidFill>
                  <a:srgbClr val="F2F5F1"/>
                </a:solidFill>
                <a:latin typeface="Trebuchet MS"/>
                <a:cs typeface="Trebuchet MS"/>
              </a:rPr>
              <a:t>losses</a:t>
            </a:r>
            <a:r>
              <a:rPr sz="2900" spc="10" dirty="0">
                <a:solidFill>
                  <a:srgbClr val="F2F5F1"/>
                </a:solidFill>
                <a:latin typeface="Trebuchet MS"/>
                <a:cs typeface="Trebuchet MS"/>
              </a:rPr>
              <a:t> </a:t>
            </a:r>
            <a:r>
              <a:rPr sz="2900" spc="-55" dirty="0">
                <a:solidFill>
                  <a:srgbClr val="F2F5F1"/>
                </a:solidFill>
                <a:latin typeface="Trebuchet MS"/>
                <a:cs typeface="Trebuchet MS"/>
              </a:rPr>
              <a:t>but</a:t>
            </a:r>
            <a:r>
              <a:rPr sz="2900" spc="10" dirty="0">
                <a:solidFill>
                  <a:srgbClr val="F2F5F1"/>
                </a:solidFill>
                <a:latin typeface="Trebuchet MS"/>
                <a:cs typeface="Trebuchet MS"/>
              </a:rPr>
              <a:t> </a:t>
            </a:r>
            <a:r>
              <a:rPr sz="2900" spc="-10" dirty="0">
                <a:solidFill>
                  <a:srgbClr val="F2F5F1"/>
                </a:solidFill>
                <a:latin typeface="Trebuchet MS"/>
                <a:cs typeface="Trebuchet MS"/>
              </a:rPr>
              <a:t>also</a:t>
            </a:r>
            <a:r>
              <a:rPr sz="2900" spc="10" dirty="0">
                <a:solidFill>
                  <a:srgbClr val="F2F5F1"/>
                </a:solidFill>
                <a:latin typeface="Trebuchet MS"/>
                <a:cs typeface="Trebuchet MS"/>
              </a:rPr>
              <a:t> </a:t>
            </a:r>
            <a:r>
              <a:rPr sz="2900" spc="30" dirty="0">
                <a:solidFill>
                  <a:srgbClr val="F2F5F1"/>
                </a:solidFill>
                <a:latin typeface="Trebuchet MS"/>
                <a:cs typeface="Trebuchet MS"/>
              </a:rPr>
              <a:t>empowers</a:t>
            </a:r>
            <a:r>
              <a:rPr sz="2900" spc="10" dirty="0">
                <a:solidFill>
                  <a:srgbClr val="F2F5F1"/>
                </a:solidFill>
                <a:latin typeface="Trebuchet MS"/>
                <a:cs typeface="Trebuchet MS"/>
              </a:rPr>
              <a:t> </a:t>
            </a:r>
            <a:r>
              <a:rPr sz="2900" spc="-20" dirty="0">
                <a:solidFill>
                  <a:srgbClr val="F2F5F1"/>
                </a:solidFill>
                <a:latin typeface="Trebuchet MS"/>
                <a:cs typeface="Trebuchet MS"/>
              </a:rPr>
              <a:t>farmers</a:t>
            </a:r>
            <a:r>
              <a:rPr sz="2900" spc="15" dirty="0">
                <a:solidFill>
                  <a:srgbClr val="F2F5F1"/>
                </a:solidFill>
                <a:latin typeface="Trebuchet MS"/>
                <a:cs typeface="Trebuchet MS"/>
              </a:rPr>
              <a:t> </a:t>
            </a:r>
            <a:r>
              <a:rPr sz="2900" spc="-125" dirty="0">
                <a:solidFill>
                  <a:srgbClr val="F2F5F1"/>
                </a:solidFill>
                <a:latin typeface="Trebuchet MS"/>
                <a:cs typeface="Trebuchet MS"/>
              </a:rPr>
              <a:t>with</a:t>
            </a:r>
            <a:r>
              <a:rPr sz="2900" spc="10" dirty="0">
                <a:solidFill>
                  <a:srgbClr val="F2F5F1"/>
                </a:solidFill>
                <a:latin typeface="Trebuchet MS"/>
                <a:cs typeface="Trebuchet MS"/>
              </a:rPr>
              <a:t> </a:t>
            </a:r>
            <a:r>
              <a:rPr sz="2900" spc="-40" dirty="0">
                <a:solidFill>
                  <a:srgbClr val="F2F5F1"/>
                </a:solidFill>
                <a:latin typeface="Trebuchet MS"/>
                <a:cs typeface="Trebuchet MS"/>
              </a:rPr>
              <a:t>a</a:t>
            </a:r>
            <a:r>
              <a:rPr sz="2900" spc="10" dirty="0">
                <a:solidFill>
                  <a:srgbClr val="F2F5F1"/>
                </a:solidFill>
                <a:latin typeface="Trebuchet MS"/>
                <a:cs typeface="Trebuchet MS"/>
              </a:rPr>
              <a:t> </a:t>
            </a:r>
            <a:r>
              <a:rPr sz="2900" spc="-70" dirty="0">
                <a:solidFill>
                  <a:srgbClr val="F2F5F1"/>
                </a:solidFill>
                <a:latin typeface="Trebuchet MS"/>
                <a:cs typeface="Trebuchet MS"/>
              </a:rPr>
              <a:t>user-friendly,</a:t>
            </a:r>
            <a:r>
              <a:rPr sz="2900" spc="10" dirty="0">
                <a:solidFill>
                  <a:srgbClr val="F2F5F1"/>
                </a:solidFill>
                <a:latin typeface="Trebuchet MS"/>
                <a:cs typeface="Trebuchet MS"/>
              </a:rPr>
              <a:t> </a:t>
            </a:r>
            <a:r>
              <a:rPr sz="2900" spc="-10" dirty="0">
                <a:solidFill>
                  <a:srgbClr val="F2F5F1"/>
                </a:solidFill>
                <a:latin typeface="Trebuchet MS"/>
                <a:cs typeface="Trebuchet MS"/>
              </a:rPr>
              <a:t>cost-effective </a:t>
            </a:r>
            <a:r>
              <a:rPr sz="2900" spc="-5" dirty="0">
                <a:solidFill>
                  <a:srgbClr val="F2F5F1"/>
                </a:solidFill>
                <a:latin typeface="Trebuchet MS"/>
                <a:cs typeface="Trebuchet MS"/>
              </a:rPr>
              <a:t> </a:t>
            </a:r>
            <a:r>
              <a:rPr sz="2900" spc="-114" dirty="0">
                <a:solidFill>
                  <a:srgbClr val="F2F5F1"/>
                </a:solidFill>
                <a:latin typeface="Trebuchet MS"/>
                <a:cs typeface="Trebuchet MS"/>
              </a:rPr>
              <a:t>tool</a:t>
            </a:r>
            <a:r>
              <a:rPr sz="2900" spc="10" dirty="0">
                <a:solidFill>
                  <a:srgbClr val="F2F5F1"/>
                </a:solidFill>
                <a:latin typeface="Trebuchet MS"/>
                <a:cs typeface="Trebuchet MS"/>
              </a:rPr>
              <a:t> </a:t>
            </a:r>
            <a:r>
              <a:rPr sz="2900" spc="-65" dirty="0">
                <a:solidFill>
                  <a:srgbClr val="F2F5F1"/>
                </a:solidFill>
                <a:latin typeface="Trebuchet MS"/>
                <a:cs typeface="Trebuchet MS"/>
              </a:rPr>
              <a:t>for</a:t>
            </a:r>
            <a:r>
              <a:rPr sz="2900" spc="10" dirty="0">
                <a:solidFill>
                  <a:srgbClr val="F2F5F1"/>
                </a:solidFill>
                <a:latin typeface="Trebuchet MS"/>
                <a:cs typeface="Trebuchet MS"/>
              </a:rPr>
              <a:t> </a:t>
            </a:r>
            <a:r>
              <a:rPr sz="2900" spc="-5" dirty="0">
                <a:solidFill>
                  <a:srgbClr val="F2F5F1"/>
                </a:solidFill>
                <a:latin typeface="Trebuchet MS"/>
                <a:cs typeface="Trebuchet MS"/>
              </a:rPr>
              <a:t>enhancing</a:t>
            </a:r>
            <a:r>
              <a:rPr sz="2900" spc="10" dirty="0">
                <a:solidFill>
                  <a:srgbClr val="F2F5F1"/>
                </a:solidFill>
                <a:latin typeface="Trebuchet MS"/>
                <a:cs typeface="Trebuchet MS"/>
              </a:rPr>
              <a:t> </a:t>
            </a:r>
            <a:r>
              <a:rPr sz="2900" spc="-95" dirty="0">
                <a:solidFill>
                  <a:srgbClr val="F2F5F1"/>
                </a:solidFill>
                <a:latin typeface="Trebuchet MS"/>
                <a:cs typeface="Trebuchet MS"/>
              </a:rPr>
              <a:t>agricultural</a:t>
            </a:r>
            <a:r>
              <a:rPr sz="2900" spc="10" dirty="0">
                <a:solidFill>
                  <a:srgbClr val="F2F5F1"/>
                </a:solidFill>
                <a:latin typeface="Trebuchet MS"/>
                <a:cs typeface="Trebuchet MS"/>
              </a:rPr>
              <a:t> </a:t>
            </a:r>
            <a:r>
              <a:rPr sz="2900" spc="-95" dirty="0">
                <a:solidFill>
                  <a:srgbClr val="F2F5F1"/>
                </a:solidFill>
                <a:latin typeface="Trebuchet MS"/>
                <a:cs typeface="Trebuchet MS"/>
              </a:rPr>
              <a:t>productivity.</a:t>
            </a:r>
            <a:endParaRPr sz="2900" dirty="0">
              <a:latin typeface="Trebuchet MS"/>
              <a:cs typeface="Trebuchet MS"/>
            </a:endParaRPr>
          </a:p>
          <a:p>
            <a:pPr>
              <a:lnSpc>
                <a:spcPct val="100000"/>
              </a:lnSpc>
              <a:spcBef>
                <a:spcPts val="35"/>
              </a:spcBef>
            </a:pPr>
            <a:endParaRPr sz="2600" dirty="0">
              <a:latin typeface="Trebuchet MS"/>
              <a:cs typeface="Trebuchet MS"/>
            </a:endParaRPr>
          </a:p>
          <a:p>
            <a:pPr marL="12700" marR="5080">
              <a:lnSpc>
                <a:spcPct val="119300"/>
              </a:lnSpc>
            </a:pPr>
            <a:r>
              <a:rPr sz="2900" spc="170" dirty="0">
                <a:solidFill>
                  <a:srgbClr val="F2F5F1"/>
                </a:solidFill>
                <a:latin typeface="Trebuchet MS"/>
                <a:cs typeface="Trebuchet MS"/>
              </a:rPr>
              <a:t>In</a:t>
            </a:r>
            <a:r>
              <a:rPr sz="2900" spc="15" dirty="0">
                <a:solidFill>
                  <a:srgbClr val="F2F5F1"/>
                </a:solidFill>
                <a:latin typeface="Trebuchet MS"/>
                <a:cs typeface="Trebuchet MS"/>
              </a:rPr>
              <a:t> </a:t>
            </a:r>
            <a:r>
              <a:rPr sz="2900" spc="-110" dirty="0">
                <a:solidFill>
                  <a:srgbClr val="F2F5F1"/>
                </a:solidFill>
                <a:latin typeface="Trebuchet MS"/>
                <a:cs typeface="Trebuchet MS"/>
              </a:rPr>
              <a:t>addition,</a:t>
            </a:r>
            <a:r>
              <a:rPr sz="2900" spc="15" dirty="0">
                <a:solidFill>
                  <a:srgbClr val="F2F5F1"/>
                </a:solidFill>
                <a:latin typeface="Trebuchet MS"/>
                <a:cs typeface="Trebuchet MS"/>
              </a:rPr>
              <a:t> </a:t>
            </a:r>
            <a:r>
              <a:rPr sz="2900" spc="-65" dirty="0">
                <a:solidFill>
                  <a:srgbClr val="F2F5F1"/>
                </a:solidFill>
                <a:latin typeface="Trebuchet MS"/>
                <a:cs typeface="Trebuchet MS"/>
              </a:rPr>
              <a:t>the</a:t>
            </a:r>
            <a:r>
              <a:rPr sz="2900" spc="20" dirty="0">
                <a:solidFill>
                  <a:srgbClr val="F2F5F1"/>
                </a:solidFill>
                <a:latin typeface="Trebuchet MS"/>
                <a:cs typeface="Trebuchet MS"/>
              </a:rPr>
              <a:t> </a:t>
            </a:r>
            <a:r>
              <a:rPr sz="2900" spc="10" dirty="0">
                <a:solidFill>
                  <a:srgbClr val="F2F5F1"/>
                </a:solidFill>
                <a:latin typeface="Trebuchet MS"/>
                <a:cs typeface="Trebuchet MS"/>
              </a:rPr>
              <a:t>website's</a:t>
            </a:r>
            <a:r>
              <a:rPr sz="2900" spc="15" dirty="0">
                <a:solidFill>
                  <a:srgbClr val="F2F5F1"/>
                </a:solidFill>
                <a:latin typeface="Trebuchet MS"/>
                <a:cs typeface="Trebuchet MS"/>
              </a:rPr>
              <a:t> </a:t>
            </a:r>
            <a:r>
              <a:rPr sz="2900" spc="-90" dirty="0">
                <a:solidFill>
                  <a:srgbClr val="F2F5F1"/>
                </a:solidFill>
                <a:latin typeface="Trebuchet MS"/>
                <a:cs typeface="Trebuchet MS"/>
              </a:rPr>
              <a:t>scalability</a:t>
            </a:r>
            <a:r>
              <a:rPr sz="2900" spc="15" dirty="0">
                <a:solidFill>
                  <a:srgbClr val="F2F5F1"/>
                </a:solidFill>
                <a:latin typeface="Trebuchet MS"/>
                <a:cs typeface="Trebuchet MS"/>
              </a:rPr>
              <a:t> </a:t>
            </a:r>
            <a:r>
              <a:rPr sz="2900" spc="-65" dirty="0">
                <a:solidFill>
                  <a:srgbClr val="F2F5F1"/>
                </a:solidFill>
                <a:latin typeface="Trebuchet MS"/>
                <a:cs typeface="Trebuchet MS"/>
              </a:rPr>
              <a:t>allows</a:t>
            </a:r>
            <a:r>
              <a:rPr sz="2900" spc="20" dirty="0">
                <a:solidFill>
                  <a:srgbClr val="F2F5F1"/>
                </a:solidFill>
                <a:latin typeface="Trebuchet MS"/>
                <a:cs typeface="Trebuchet MS"/>
              </a:rPr>
              <a:t> </a:t>
            </a:r>
            <a:r>
              <a:rPr sz="2900" spc="-65" dirty="0">
                <a:solidFill>
                  <a:srgbClr val="F2F5F1"/>
                </a:solidFill>
                <a:latin typeface="Trebuchet MS"/>
                <a:cs typeface="Trebuchet MS"/>
              </a:rPr>
              <a:t>for</a:t>
            </a:r>
            <a:r>
              <a:rPr sz="2900" spc="15" dirty="0">
                <a:solidFill>
                  <a:srgbClr val="F2F5F1"/>
                </a:solidFill>
                <a:latin typeface="Trebuchet MS"/>
                <a:cs typeface="Trebuchet MS"/>
              </a:rPr>
              <a:t> </a:t>
            </a:r>
            <a:r>
              <a:rPr sz="2900" spc="-65" dirty="0">
                <a:solidFill>
                  <a:srgbClr val="F2F5F1"/>
                </a:solidFill>
                <a:latin typeface="Trebuchet MS"/>
                <a:cs typeface="Trebuchet MS"/>
              </a:rPr>
              <a:t>the</a:t>
            </a:r>
            <a:r>
              <a:rPr sz="2900" spc="20" dirty="0">
                <a:solidFill>
                  <a:srgbClr val="F2F5F1"/>
                </a:solidFill>
                <a:latin typeface="Trebuchet MS"/>
                <a:cs typeface="Trebuchet MS"/>
              </a:rPr>
              <a:t> </a:t>
            </a:r>
            <a:r>
              <a:rPr sz="2900" spc="-45" dirty="0">
                <a:solidFill>
                  <a:srgbClr val="F2F5F1"/>
                </a:solidFill>
                <a:latin typeface="Trebuchet MS"/>
                <a:cs typeface="Trebuchet MS"/>
              </a:rPr>
              <a:t>detection</a:t>
            </a:r>
            <a:r>
              <a:rPr sz="2900" spc="15" dirty="0">
                <a:solidFill>
                  <a:srgbClr val="F2F5F1"/>
                </a:solidFill>
                <a:latin typeface="Trebuchet MS"/>
                <a:cs typeface="Trebuchet MS"/>
              </a:rPr>
              <a:t> </a:t>
            </a:r>
            <a:r>
              <a:rPr sz="2900" spc="-45" dirty="0">
                <a:solidFill>
                  <a:srgbClr val="F2F5F1"/>
                </a:solidFill>
                <a:latin typeface="Trebuchet MS"/>
                <a:cs typeface="Trebuchet MS"/>
              </a:rPr>
              <a:t>of</a:t>
            </a:r>
            <a:r>
              <a:rPr sz="2900" spc="15" dirty="0">
                <a:solidFill>
                  <a:srgbClr val="F2F5F1"/>
                </a:solidFill>
                <a:latin typeface="Trebuchet MS"/>
                <a:cs typeface="Trebuchet MS"/>
              </a:rPr>
              <a:t> </a:t>
            </a:r>
            <a:r>
              <a:rPr sz="2900" spc="-130" dirty="0">
                <a:solidFill>
                  <a:srgbClr val="F2F5F1"/>
                </a:solidFill>
                <a:latin typeface="Trebuchet MS"/>
                <a:cs typeface="Trebuchet MS"/>
              </a:rPr>
              <a:t>multiple</a:t>
            </a:r>
            <a:r>
              <a:rPr sz="2900" spc="20" dirty="0">
                <a:solidFill>
                  <a:srgbClr val="F2F5F1"/>
                </a:solidFill>
                <a:latin typeface="Trebuchet MS"/>
                <a:cs typeface="Trebuchet MS"/>
              </a:rPr>
              <a:t> </a:t>
            </a:r>
            <a:r>
              <a:rPr sz="2900" spc="-105" dirty="0">
                <a:solidFill>
                  <a:srgbClr val="F2F5F1"/>
                </a:solidFill>
                <a:latin typeface="Trebuchet MS"/>
                <a:cs typeface="Trebuchet MS"/>
              </a:rPr>
              <a:t>plant</a:t>
            </a:r>
            <a:r>
              <a:rPr sz="2900" spc="15" dirty="0">
                <a:solidFill>
                  <a:srgbClr val="F2F5F1"/>
                </a:solidFill>
                <a:latin typeface="Trebuchet MS"/>
                <a:cs typeface="Trebuchet MS"/>
              </a:rPr>
              <a:t> </a:t>
            </a:r>
            <a:r>
              <a:rPr sz="2900" spc="70" dirty="0">
                <a:solidFill>
                  <a:srgbClr val="F2F5F1"/>
                </a:solidFill>
                <a:latin typeface="Trebuchet MS"/>
                <a:cs typeface="Trebuchet MS"/>
              </a:rPr>
              <a:t>diseases </a:t>
            </a:r>
            <a:r>
              <a:rPr sz="2900" spc="75" dirty="0">
                <a:solidFill>
                  <a:srgbClr val="F2F5F1"/>
                </a:solidFill>
                <a:latin typeface="Trebuchet MS"/>
                <a:cs typeface="Trebuchet MS"/>
              </a:rPr>
              <a:t> </a:t>
            </a:r>
            <a:r>
              <a:rPr sz="2900" spc="90" dirty="0">
                <a:solidFill>
                  <a:srgbClr val="F2F5F1"/>
                </a:solidFill>
                <a:latin typeface="Trebuchet MS"/>
                <a:cs typeface="Trebuchet MS"/>
              </a:rPr>
              <a:t>across</a:t>
            </a:r>
            <a:r>
              <a:rPr sz="2900" spc="10" dirty="0">
                <a:solidFill>
                  <a:srgbClr val="F2F5F1"/>
                </a:solidFill>
                <a:latin typeface="Trebuchet MS"/>
                <a:cs typeface="Trebuchet MS"/>
              </a:rPr>
              <a:t> </a:t>
            </a:r>
            <a:r>
              <a:rPr sz="2900" spc="-15" dirty="0">
                <a:solidFill>
                  <a:srgbClr val="F2F5F1"/>
                </a:solidFill>
                <a:latin typeface="Trebuchet MS"/>
                <a:cs typeface="Trebuchet MS"/>
              </a:rPr>
              <a:t>various</a:t>
            </a:r>
            <a:r>
              <a:rPr sz="2900" spc="15" dirty="0">
                <a:solidFill>
                  <a:srgbClr val="F2F5F1"/>
                </a:solidFill>
                <a:latin typeface="Trebuchet MS"/>
                <a:cs typeface="Trebuchet MS"/>
              </a:rPr>
              <a:t> </a:t>
            </a:r>
            <a:r>
              <a:rPr sz="2900" spc="-10" dirty="0">
                <a:solidFill>
                  <a:srgbClr val="F2F5F1"/>
                </a:solidFill>
                <a:latin typeface="Trebuchet MS"/>
                <a:cs typeface="Trebuchet MS"/>
              </a:rPr>
              <a:t>crops,</a:t>
            </a:r>
            <a:r>
              <a:rPr sz="2900" spc="10" dirty="0">
                <a:solidFill>
                  <a:srgbClr val="F2F5F1"/>
                </a:solidFill>
                <a:latin typeface="Trebuchet MS"/>
                <a:cs typeface="Trebuchet MS"/>
              </a:rPr>
              <a:t> </a:t>
            </a:r>
            <a:r>
              <a:rPr sz="2900" spc="-25" dirty="0">
                <a:solidFill>
                  <a:srgbClr val="F2F5F1"/>
                </a:solidFill>
                <a:latin typeface="Trebuchet MS"/>
                <a:cs typeface="Trebuchet MS"/>
              </a:rPr>
              <a:t>making</a:t>
            </a:r>
            <a:r>
              <a:rPr sz="2900" spc="15" dirty="0">
                <a:solidFill>
                  <a:srgbClr val="F2F5F1"/>
                </a:solidFill>
                <a:latin typeface="Trebuchet MS"/>
                <a:cs typeface="Trebuchet MS"/>
              </a:rPr>
              <a:t> </a:t>
            </a:r>
            <a:r>
              <a:rPr sz="2900" spc="-220" dirty="0">
                <a:solidFill>
                  <a:srgbClr val="F2F5F1"/>
                </a:solidFill>
                <a:latin typeface="Trebuchet MS"/>
                <a:cs typeface="Trebuchet MS"/>
              </a:rPr>
              <a:t>it</a:t>
            </a:r>
            <a:r>
              <a:rPr sz="2900" spc="10" dirty="0">
                <a:solidFill>
                  <a:srgbClr val="F2F5F1"/>
                </a:solidFill>
                <a:latin typeface="Trebuchet MS"/>
                <a:cs typeface="Trebuchet MS"/>
              </a:rPr>
              <a:t> </a:t>
            </a:r>
            <a:r>
              <a:rPr sz="2900" spc="-40" dirty="0">
                <a:solidFill>
                  <a:srgbClr val="F2F5F1"/>
                </a:solidFill>
                <a:latin typeface="Trebuchet MS"/>
                <a:cs typeface="Trebuchet MS"/>
              </a:rPr>
              <a:t>a</a:t>
            </a:r>
            <a:r>
              <a:rPr sz="2900" spc="15" dirty="0">
                <a:solidFill>
                  <a:srgbClr val="F2F5F1"/>
                </a:solidFill>
                <a:latin typeface="Trebuchet MS"/>
                <a:cs typeface="Trebuchet MS"/>
              </a:rPr>
              <a:t> </a:t>
            </a:r>
            <a:r>
              <a:rPr sz="2900" spc="-75" dirty="0">
                <a:solidFill>
                  <a:srgbClr val="F2F5F1"/>
                </a:solidFill>
                <a:latin typeface="Trebuchet MS"/>
                <a:cs typeface="Trebuchet MS"/>
              </a:rPr>
              <a:t>versatile</a:t>
            </a:r>
            <a:r>
              <a:rPr sz="2900" spc="10" dirty="0">
                <a:solidFill>
                  <a:srgbClr val="F2F5F1"/>
                </a:solidFill>
                <a:latin typeface="Trebuchet MS"/>
                <a:cs typeface="Trebuchet MS"/>
              </a:rPr>
              <a:t> </a:t>
            </a:r>
            <a:r>
              <a:rPr sz="2900" spc="-114" dirty="0">
                <a:solidFill>
                  <a:srgbClr val="F2F5F1"/>
                </a:solidFill>
                <a:latin typeface="Trebuchet MS"/>
                <a:cs typeface="Trebuchet MS"/>
              </a:rPr>
              <a:t>tool</a:t>
            </a:r>
            <a:r>
              <a:rPr sz="2900" spc="15" dirty="0">
                <a:solidFill>
                  <a:srgbClr val="F2F5F1"/>
                </a:solidFill>
                <a:latin typeface="Trebuchet MS"/>
                <a:cs typeface="Trebuchet MS"/>
              </a:rPr>
              <a:t> </a:t>
            </a:r>
            <a:r>
              <a:rPr sz="2900" spc="-65" dirty="0">
                <a:solidFill>
                  <a:srgbClr val="F2F5F1"/>
                </a:solidFill>
                <a:latin typeface="Trebuchet MS"/>
                <a:cs typeface="Trebuchet MS"/>
              </a:rPr>
              <a:t>for</a:t>
            </a:r>
            <a:r>
              <a:rPr sz="2900" spc="10" dirty="0">
                <a:solidFill>
                  <a:srgbClr val="F2F5F1"/>
                </a:solidFill>
                <a:latin typeface="Trebuchet MS"/>
                <a:cs typeface="Trebuchet MS"/>
              </a:rPr>
              <a:t> </a:t>
            </a:r>
            <a:r>
              <a:rPr sz="2900" dirty="0">
                <a:solidFill>
                  <a:srgbClr val="F2F5F1"/>
                </a:solidFill>
                <a:latin typeface="Trebuchet MS"/>
                <a:cs typeface="Trebuchet MS"/>
              </a:rPr>
              <a:t>diverse</a:t>
            </a:r>
            <a:r>
              <a:rPr sz="2900" spc="15" dirty="0">
                <a:solidFill>
                  <a:srgbClr val="F2F5F1"/>
                </a:solidFill>
                <a:latin typeface="Trebuchet MS"/>
                <a:cs typeface="Trebuchet MS"/>
              </a:rPr>
              <a:t> </a:t>
            </a:r>
            <a:r>
              <a:rPr sz="2900" spc="-95" dirty="0">
                <a:solidFill>
                  <a:srgbClr val="F2F5F1"/>
                </a:solidFill>
                <a:latin typeface="Trebuchet MS"/>
                <a:cs typeface="Trebuchet MS"/>
              </a:rPr>
              <a:t>agricultural</a:t>
            </a:r>
            <a:r>
              <a:rPr sz="2900" spc="10" dirty="0">
                <a:solidFill>
                  <a:srgbClr val="F2F5F1"/>
                </a:solidFill>
                <a:latin typeface="Trebuchet MS"/>
                <a:cs typeface="Trebuchet MS"/>
              </a:rPr>
              <a:t> </a:t>
            </a:r>
            <a:r>
              <a:rPr sz="2900" spc="-25" dirty="0">
                <a:solidFill>
                  <a:srgbClr val="F2F5F1"/>
                </a:solidFill>
                <a:latin typeface="Trebuchet MS"/>
                <a:cs typeface="Trebuchet MS"/>
              </a:rPr>
              <a:t>needs.</a:t>
            </a:r>
            <a:r>
              <a:rPr sz="2900" spc="15" dirty="0">
                <a:solidFill>
                  <a:srgbClr val="F2F5F1"/>
                </a:solidFill>
                <a:latin typeface="Trebuchet MS"/>
                <a:cs typeface="Trebuchet MS"/>
              </a:rPr>
              <a:t> </a:t>
            </a:r>
            <a:r>
              <a:rPr sz="2900" spc="110" dirty="0">
                <a:solidFill>
                  <a:srgbClr val="F2F5F1"/>
                </a:solidFill>
                <a:latin typeface="Trebuchet MS"/>
                <a:cs typeface="Trebuchet MS"/>
              </a:rPr>
              <a:t>By </a:t>
            </a:r>
            <a:r>
              <a:rPr sz="2900" spc="114" dirty="0">
                <a:solidFill>
                  <a:srgbClr val="F2F5F1"/>
                </a:solidFill>
                <a:latin typeface="Trebuchet MS"/>
                <a:cs typeface="Trebuchet MS"/>
              </a:rPr>
              <a:t> </a:t>
            </a:r>
            <a:r>
              <a:rPr sz="2900" spc="-85" dirty="0">
                <a:solidFill>
                  <a:srgbClr val="F2F5F1"/>
                </a:solidFill>
                <a:latin typeface="Trebuchet MS"/>
                <a:cs typeface="Trebuchet MS"/>
              </a:rPr>
              <a:t>integrating</a:t>
            </a:r>
            <a:r>
              <a:rPr sz="2900" spc="15" dirty="0">
                <a:solidFill>
                  <a:srgbClr val="F2F5F1"/>
                </a:solidFill>
                <a:latin typeface="Trebuchet MS"/>
                <a:cs typeface="Trebuchet MS"/>
              </a:rPr>
              <a:t> </a:t>
            </a:r>
            <a:r>
              <a:rPr sz="2900" spc="50" dirty="0">
                <a:solidFill>
                  <a:srgbClr val="F2F5F1"/>
                </a:solidFill>
                <a:latin typeface="Trebuchet MS"/>
                <a:cs typeface="Trebuchet MS"/>
              </a:rPr>
              <a:t>advanced</a:t>
            </a:r>
            <a:r>
              <a:rPr sz="2900" spc="20" dirty="0">
                <a:solidFill>
                  <a:srgbClr val="F2F5F1"/>
                </a:solidFill>
                <a:latin typeface="Trebuchet MS"/>
                <a:cs typeface="Trebuchet MS"/>
              </a:rPr>
              <a:t> </a:t>
            </a:r>
            <a:r>
              <a:rPr sz="2900" spc="-25" dirty="0">
                <a:solidFill>
                  <a:srgbClr val="F2F5F1"/>
                </a:solidFill>
                <a:latin typeface="Trebuchet MS"/>
                <a:cs typeface="Trebuchet MS"/>
              </a:rPr>
              <a:t>machine</a:t>
            </a:r>
            <a:r>
              <a:rPr sz="2900" spc="15" dirty="0">
                <a:solidFill>
                  <a:srgbClr val="F2F5F1"/>
                </a:solidFill>
                <a:latin typeface="Trebuchet MS"/>
                <a:cs typeface="Trebuchet MS"/>
              </a:rPr>
              <a:t> </a:t>
            </a:r>
            <a:r>
              <a:rPr sz="2900" spc="-75" dirty="0">
                <a:solidFill>
                  <a:srgbClr val="F2F5F1"/>
                </a:solidFill>
                <a:latin typeface="Trebuchet MS"/>
                <a:cs typeface="Trebuchet MS"/>
              </a:rPr>
              <a:t>learning</a:t>
            </a:r>
            <a:r>
              <a:rPr sz="2900" spc="20" dirty="0">
                <a:solidFill>
                  <a:srgbClr val="F2F5F1"/>
                </a:solidFill>
                <a:latin typeface="Trebuchet MS"/>
                <a:cs typeface="Trebuchet MS"/>
              </a:rPr>
              <a:t> </a:t>
            </a:r>
            <a:r>
              <a:rPr sz="2900" spc="-85" dirty="0">
                <a:solidFill>
                  <a:srgbClr val="F2F5F1"/>
                </a:solidFill>
                <a:latin typeface="Trebuchet MS"/>
                <a:cs typeface="Trebuchet MS"/>
              </a:rPr>
              <a:t>algorithms,</a:t>
            </a:r>
            <a:r>
              <a:rPr sz="2900" spc="20" dirty="0">
                <a:solidFill>
                  <a:srgbClr val="F2F5F1"/>
                </a:solidFill>
                <a:latin typeface="Trebuchet MS"/>
                <a:cs typeface="Trebuchet MS"/>
              </a:rPr>
              <a:t> </a:t>
            </a:r>
            <a:r>
              <a:rPr sz="2900" spc="-65" dirty="0">
                <a:solidFill>
                  <a:srgbClr val="F2F5F1"/>
                </a:solidFill>
                <a:latin typeface="Trebuchet MS"/>
                <a:cs typeface="Trebuchet MS"/>
              </a:rPr>
              <a:t>the</a:t>
            </a:r>
            <a:r>
              <a:rPr sz="2900" spc="15" dirty="0">
                <a:solidFill>
                  <a:srgbClr val="F2F5F1"/>
                </a:solidFill>
                <a:latin typeface="Trebuchet MS"/>
                <a:cs typeface="Trebuchet MS"/>
              </a:rPr>
              <a:t> </a:t>
            </a:r>
            <a:r>
              <a:rPr sz="2900" spc="-60" dirty="0">
                <a:solidFill>
                  <a:srgbClr val="F2F5F1"/>
                </a:solidFill>
                <a:latin typeface="Trebuchet MS"/>
                <a:cs typeface="Trebuchet MS"/>
              </a:rPr>
              <a:t>project</a:t>
            </a:r>
            <a:r>
              <a:rPr sz="2900" spc="20" dirty="0">
                <a:solidFill>
                  <a:srgbClr val="F2F5F1"/>
                </a:solidFill>
                <a:latin typeface="Trebuchet MS"/>
                <a:cs typeface="Trebuchet MS"/>
              </a:rPr>
              <a:t> </a:t>
            </a:r>
            <a:r>
              <a:rPr sz="2900" spc="25" dirty="0">
                <a:solidFill>
                  <a:srgbClr val="F2F5F1"/>
                </a:solidFill>
                <a:latin typeface="Trebuchet MS"/>
                <a:cs typeface="Trebuchet MS"/>
              </a:rPr>
              <a:t>bridges</a:t>
            </a:r>
            <a:r>
              <a:rPr sz="2900" spc="15" dirty="0">
                <a:solidFill>
                  <a:srgbClr val="F2F5F1"/>
                </a:solidFill>
                <a:latin typeface="Trebuchet MS"/>
                <a:cs typeface="Trebuchet MS"/>
              </a:rPr>
              <a:t> </a:t>
            </a:r>
            <a:r>
              <a:rPr sz="2900" spc="-65" dirty="0">
                <a:solidFill>
                  <a:srgbClr val="F2F5F1"/>
                </a:solidFill>
                <a:latin typeface="Trebuchet MS"/>
                <a:cs typeface="Trebuchet MS"/>
              </a:rPr>
              <a:t>the</a:t>
            </a:r>
            <a:r>
              <a:rPr sz="2900" spc="20" dirty="0">
                <a:solidFill>
                  <a:srgbClr val="F2F5F1"/>
                </a:solidFill>
                <a:latin typeface="Trebuchet MS"/>
                <a:cs typeface="Trebuchet MS"/>
              </a:rPr>
              <a:t> </a:t>
            </a:r>
            <a:r>
              <a:rPr sz="2900" spc="55" dirty="0">
                <a:solidFill>
                  <a:srgbClr val="F2F5F1"/>
                </a:solidFill>
                <a:latin typeface="Trebuchet MS"/>
                <a:cs typeface="Trebuchet MS"/>
              </a:rPr>
              <a:t>gap</a:t>
            </a:r>
            <a:r>
              <a:rPr sz="2900" spc="20" dirty="0">
                <a:solidFill>
                  <a:srgbClr val="F2F5F1"/>
                </a:solidFill>
                <a:latin typeface="Trebuchet MS"/>
                <a:cs typeface="Trebuchet MS"/>
              </a:rPr>
              <a:t> </a:t>
            </a:r>
            <a:r>
              <a:rPr sz="2900" spc="-25" dirty="0">
                <a:solidFill>
                  <a:srgbClr val="F2F5F1"/>
                </a:solidFill>
                <a:latin typeface="Trebuchet MS"/>
                <a:cs typeface="Trebuchet MS"/>
              </a:rPr>
              <a:t>between </a:t>
            </a:r>
            <a:r>
              <a:rPr sz="2900" spc="-860" dirty="0">
                <a:solidFill>
                  <a:srgbClr val="F2F5F1"/>
                </a:solidFill>
                <a:latin typeface="Trebuchet MS"/>
                <a:cs typeface="Trebuchet MS"/>
              </a:rPr>
              <a:t> </a:t>
            </a:r>
            <a:r>
              <a:rPr sz="2900" spc="10" dirty="0">
                <a:solidFill>
                  <a:srgbClr val="F2F5F1"/>
                </a:solidFill>
                <a:latin typeface="Trebuchet MS"/>
                <a:cs typeface="Trebuchet MS"/>
              </a:rPr>
              <a:t>modern</a:t>
            </a:r>
            <a:r>
              <a:rPr sz="2900" spc="15" dirty="0">
                <a:solidFill>
                  <a:srgbClr val="F2F5F1"/>
                </a:solidFill>
                <a:latin typeface="Trebuchet MS"/>
                <a:cs typeface="Trebuchet MS"/>
              </a:rPr>
              <a:t> </a:t>
            </a:r>
            <a:r>
              <a:rPr sz="2900" spc="-20" dirty="0">
                <a:solidFill>
                  <a:srgbClr val="F2F5F1"/>
                </a:solidFill>
                <a:latin typeface="Trebuchet MS"/>
                <a:cs typeface="Trebuchet MS"/>
              </a:rPr>
              <a:t>technology</a:t>
            </a:r>
            <a:r>
              <a:rPr sz="2900" spc="20" dirty="0">
                <a:solidFill>
                  <a:srgbClr val="F2F5F1"/>
                </a:solidFill>
                <a:latin typeface="Trebuchet MS"/>
                <a:cs typeface="Trebuchet MS"/>
              </a:rPr>
              <a:t> </a:t>
            </a:r>
            <a:r>
              <a:rPr sz="2900" spc="15" dirty="0">
                <a:solidFill>
                  <a:srgbClr val="F2F5F1"/>
                </a:solidFill>
                <a:latin typeface="Trebuchet MS"/>
                <a:cs typeface="Trebuchet MS"/>
              </a:rPr>
              <a:t>and</a:t>
            </a:r>
            <a:r>
              <a:rPr sz="2900" spc="20" dirty="0">
                <a:solidFill>
                  <a:srgbClr val="F2F5F1"/>
                </a:solidFill>
                <a:latin typeface="Trebuchet MS"/>
                <a:cs typeface="Trebuchet MS"/>
              </a:rPr>
              <a:t> </a:t>
            </a:r>
            <a:r>
              <a:rPr sz="2900" spc="-114" dirty="0">
                <a:solidFill>
                  <a:srgbClr val="F2F5F1"/>
                </a:solidFill>
                <a:latin typeface="Trebuchet MS"/>
                <a:cs typeface="Trebuchet MS"/>
              </a:rPr>
              <a:t>traditional</a:t>
            </a:r>
            <a:r>
              <a:rPr sz="2900" spc="20" dirty="0">
                <a:solidFill>
                  <a:srgbClr val="F2F5F1"/>
                </a:solidFill>
                <a:latin typeface="Trebuchet MS"/>
                <a:cs typeface="Trebuchet MS"/>
              </a:rPr>
              <a:t> </a:t>
            </a:r>
            <a:r>
              <a:rPr sz="2900" spc="-114" dirty="0">
                <a:solidFill>
                  <a:srgbClr val="F2F5F1"/>
                </a:solidFill>
                <a:latin typeface="Trebuchet MS"/>
                <a:cs typeface="Trebuchet MS"/>
              </a:rPr>
              <a:t>farming,</a:t>
            </a:r>
            <a:r>
              <a:rPr sz="2900" spc="20" dirty="0">
                <a:solidFill>
                  <a:srgbClr val="F2F5F1"/>
                </a:solidFill>
                <a:latin typeface="Trebuchet MS"/>
                <a:cs typeface="Trebuchet MS"/>
              </a:rPr>
              <a:t> </a:t>
            </a:r>
            <a:r>
              <a:rPr sz="2900" spc="-35" dirty="0">
                <a:solidFill>
                  <a:srgbClr val="F2F5F1"/>
                </a:solidFill>
                <a:latin typeface="Trebuchet MS"/>
                <a:cs typeface="Trebuchet MS"/>
              </a:rPr>
              <a:t>promoting</a:t>
            </a:r>
            <a:r>
              <a:rPr sz="2900" spc="20" dirty="0">
                <a:solidFill>
                  <a:srgbClr val="F2F5F1"/>
                </a:solidFill>
                <a:latin typeface="Trebuchet MS"/>
                <a:cs typeface="Trebuchet MS"/>
              </a:rPr>
              <a:t> </a:t>
            </a:r>
            <a:r>
              <a:rPr sz="2900" spc="-30" dirty="0">
                <a:solidFill>
                  <a:srgbClr val="F2F5F1"/>
                </a:solidFill>
                <a:latin typeface="Trebuchet MS"/>
                <a:cs typeface="Trebuchet MS"/>
              </a:rPr>
              <a:t>sustainable</a:t>
            </a:r>
            <a:r>
              <a:rPr sz="2900" spc="20" dirty="0">
                <a:solidFill>
                  <a:srgbClr val="F2F5F1"/>
                </a:solidFill>
                <a:latin typeface="Trebuchet MS"/>
                <a:cs typeface="Trebuchet MS"/>
              </a:rPr>
              <a:t> </a:t>
            </a:r>
            <a:r>
              <a:rPr sz="2900" spc="-95" dirty="0">
                <a:solidFill>
                  <a:srgbClr val="F2F5F1"/>
                </a:solidFill>
                <a:latin typeface="Trebuchet MS"/>
                <a:cs typeface="Trebuchet MS"/>
              </a:rPr>
              <a:t>agricultural</a:t>
            </a:r>
            <a:r>
              <a:rPr sz="2900" spc="20" dirty="0">
                <a:solidFill>
                  <a:srgbClr val="F2F5F1"/>
                </a:solidFill>
                <a:latin typeface="Trebuchet MS"/>
                <a:cs typeface="Trebuchet MS"/>
              </a:rPr>
              <a:t> </a:t>
            </a:r>
            <a:r>
              <a:rPr sz="2900" spc="-50" dirty="0">
                <a:solidFill>
                  <a:srgbClr val="F2F5F1"/>
                </a:solidFill>
                <a:latin typeface="Trebuchet MS"/>
                <a:cs typeface="Trebuchet MS"/>
              </a:rPr>
              <a:t>practices.</a:t>
            </a:r>
            <a:endParaRPr sz="2900" dirty="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a:spLocks noGrp="1"/>
          </p:cNvSpPr>
          <p:nvPr>
            <p:ph type="title"/>
          </p:nvPr>
        </p:nvSpPr>
        <p:spPr>
          <a:xfrm>
            <a:off x="782663" y="149830"/>
            <a:ext cx="5539105" cy="1124585"/>
          </a:xfrm>
          <a:prstGeom prst="rect">
            <a:avLst/>
          </a:prstGeom>
        </p:spPr>
        <p:txBody>
          <a:bodyPr vert="horz" wrap="square" lIns="0" tIns="13970" rIns="0" bIns="0" rtlCol="0">
            <a:spAutoFit/>
          </a:bodyPr>
          <a:lstStyle/>
          <a:p>
            <a:pPr marL="12700">
              <a:lnSpc>
                <a:spcPct val="100000"/>
              </a:lnSpc>
              <a:spcBef>
                <a:spcPts val="110"/>
              </a:spcBef>
            </a:pPr>
            <a:r>
              <a:rPr sz="7200" spc="430" dirty="0">
                <a:solidFill>
                  <a:srgbClr val="F2F5F1"/>
                </a:solidFill>
              </a:rPr>
              <a:t>References</a:t>
            </a:r>
            <a:r>
              <a:rPr sz="7200" spc="-370" dirty="0">
                <a:solidFill>
                  <a:srgbClr val="F2F5F1"/>
                </a:solidFill>
              </a:rPr>
              <a:t> </a:t>
            </a:r>
            <a:r>
              <a:rPr sz="7200" spc="-480" dirty="0">
                <a:solidFill>
                  <a:srgbClr val="F2F5F1"/>
                </a:solidFill>
              </a:rPr>
              <a:t>:</a:t>
            </a:r>
            <a:endParaRPr sz="7200"/>
          </a:p>
        </p:txBody>
      </p:sp>
      <p:sp>
        <p:nvSpPr>
          <p:cNvPr id="4" name="object 4"/>
          <p:cNvSpPr/>
          <p:nvPr/>
        </p:nvSpPr>
        <p:spPr>
          <a:xfrm>
            <a:off x="798121" y="1564276"/>
            <a:ext cx="5286375" cy="0"/>
          </a:xfrm>
          <a:custGeom>
            <a:avLst/>
            <a:gdLst/>
            <a:ahLst/>
            <a:cxnLst/>
            <a:rect l="l" t="t" r="r" b="b"/>
            <a:pathLst>
              <a:path w="5286375">
                <a:moveTo>
                  <a:pt x="0" y="0"/>
                </a:moveTo>
                <a:lnTo>
                  <a:pt x="5286374" y="0"/>
                </a:lnTo>
              </a:path>
            </a:pathLst>
          </a:custGeom>
          <a:ln w="38099">
            <a:solidFill>
              <a:srgbClr val="F2F5F1"/>
            </a:solidFill>
          </a:ln>
        </p:spPr>
        <p:txBody>
          <a:bodyPr wrap="square" lIns="0" tIns="0" rIns="0" bIns="0" rtlCol="0"/>
          <a:lstStyle/>
          <a:p>
            <a:endParaRPr/>
          </a:p>
        </p:txBody>
      </p:sp>
      <p:sp>
        <p:nvSpPr>
          <p:cNvPr id="5" name="object 5"/>
          <p:cNvSpPr txBox="1"/>
          <p:nvPr/>
        </p:nvSpPr>
        <p:spPr>
          <a:xfrm>
            <a:off x="939800" y="1832924"/>
            <a:ext cx="16394430" cy="4429125"/>
          </a:xfrm>
          <a:prstGeom prst="rect">
            <a:avLst/>
          </a:prstGeom>
        </p:spPr>
        <p:txBody>
          <a:bodyPr vert="horz" wrap="square" lIns="0" tIns="12065" rIns="0" bIns="0" rtlCol="0">
            <a:spAutoFit/>
          </a:bodyPr>
          <a:lstStyle/>
          <a:p>
            <a:pPr marL="12700" marR="2465070">
              <a:lnSpc>
                <a:spcPct val="119800"/>
              </a:lnSpc>
              <a:spcBef>
                <a:spcPts val="95"/>
              </a:spcBef>
            </a:pPr>
            <a:r>
              <a:rPr sz="2400" u="heavy" spc="-95" dirty="0">
                <a:solidFill>
                  <a:srgbClr val="F2F5F1"/>
                </a:solidFill>
                <a:uFill>
                  <a:solidFill>
                    <a:srgbClr val="F2F5F1"/>
                  </a:solidFill>
                </a:uFill>
                <a:latin typeface="Trebuchet MS"/>
                <a:cs typeface="Trebuchet MS"/>
                <a:hlinkClick r:id="rId3"/>
              </a:rPr>
              <a:t>htt</a:t>
            </a:r>
            <a:r>
              <a:rPr sz="2400" spc="-95" dirty="0">
                <a:solidFill>
                  <a:srgbClr val="F2F5F1"/>
                </a:solidFill>
                <a:latin typeface="Trebuchet MS"/>
                <a:cs typeface="Trebuchet MS"/>
                <a:hlinkClick r:id="rId3"/>
              </a:rPr>
              <a:t>p</a:t>
            </a:r>
            <a:r>
              <a:rPr sz="2400" u="heavy" spc="-95" dirty="0">
                <a:solidFill>
                  <a:srgbClr val="F2F5F1"/>
                </a:solidFill>
                <a:uFill>
                  <a:solidFill>
                    <a:srgbClr val="F2F5F1"/>
                  </a:solidFill>
                </a:uFill>
                <a:latin typeface="Trebuchet MS"/>
                <a:cs typeface="Trebuchet MS"/>
                <a:hlinkClick r:id="rId3"/>
              </a:rPr>
              <a:t>s:/</a:t>
            </a:r>
            <a:r>
              <a:rPr sz="2400" u="heavy" spc="80" dirty="0">
                <a:solidFill>
                  <a:srgbClr val="F2F5F1"/>
                </a:solidFill>
                <a:uFill>
                  <a:solidFill>
                    <a:srgbClr val="F2F5F1"/>
                  </a:solidFill>
                </a:uFill>
                <a:latin typeface="Trebuchet MS"/>
                <a:cs typeface="Trebuchet MS"/>
                <a:hlinkClick r:id="rId3"/>
              </a:rPr>
              <a:t> </a:t>
            </a:r>
            <a:r>
              <a:rPr sz="2400" u="heavy" spc="-15" dirty="0">
                <a:solidFill>
                  <a:srgbClr val="F2F5F1"/>
                </a:solidFill>
                <a:uFill>
                  <a:solidFill>
                    <a:srgbClr val="F2F5F1"/>
                  </a:solidFill>
                </a:uFill>
                <a:latin typeface="Trebuchet MS"/>
                <a:cs typeface="Trebuchet MS"/>
                <a:hlinkClick r:id="rId3"/>
              </a:rPr>
              <a:t>.bing.com/search? </a:t>
            </a:r>
            <a:r>
              <a:rPr sz="2400" spc="-10" dirty="0">
                <a:solidFill>
                  <a:srgbClr val="F2F5F1"/>
                </a:solidFill>
                <a:latin typeface="Trebuchet MS"/>
                <a:cs typeface="Trebuchet MS"/>
                <a:hlinkClick r:id="rId3"/>
              </a:rPr>
              <a:t> </a:t>
            </a:r>
            <a:r>
              <a:rPr sz="2400" spc="50" dirty="0">
                <a:solidFill>
                  <a:srgbClr val="F2F5F1"/>
                </a:solidFill>
                <a:latin typeface="Trebuchet MS"/>
                <a:cs typeface="Trebuchet MS"/>
                <a:hlinkClick r:id="rId3"/>
              </a:rPr>
              <a:t>p</a:t>
            </a:r>
            <a:r>
              <a:rPr sz="2400" u="heavy" spc="50" dirty="0">
                <a:solidFill>
                  <a:srgbClr val="F2F5F1"/>
                </a:solidFill>
                <a:uFill>
                  <a:solidFill>
                    <a:srgbClr val="F2F5F1"/>
                  </a:solidFill>
                </a:uFill>
                <a:latin typeface="Trebuchet MS"/>
                <a:cs typeface="Trebuchet MS"/>
                <a:hlinkClick r:id="rId3"/>
              </a:rPr>
              <a:t>c=OA1&amp;q=potato%20disease%20detection%20using%20machine%20learning%20research%20papers</a:t>
            </a:r>
            <a:endParaRPr sz="2400">
              <a:latin typeface="Trebuchet MS"/>
              <a:cs typeface="Trebuchet MS"/>
            </a:endParaRPr>
          </a:p>
          <a:p>
            <a:pPr marL="12700" marR="7471409">
              <a:lnSpc>
                <a:spcPts val="8250"/>
              </a:lnSpc>
              <a:spcBef>
                <a:spcPts val="195"/>
              </a:spcBef>
            </a:pPr>
            <a:r>
              <a:rPr sz="2400" u="heavy" spc="-95" dirty="0">
                <a:solidFill>
                  <a:srgbClr val="F2F5F1"/>
                </a:solidFill>
                <a:uFill>
                  <a:solidFill>
                    <a:srgbClr val="F2F5F1"/>
                  </a:solidFill>
                </a:uFill>
                <a:latin typeface="Trebuchet MS"/>
                <a:cs typeface="Trebuchet MS"/>
                <a:hlinkClick r:id="rId4"/>
              </a:rPr>
              <a:t>htt</a:t>
            </a:r>
            <a:r>
              <a:rPr sz="2400" spc="-95" dirty="0">
                <a:solidFill>
                  <a:srgbClr val="F2F5F1"/>
                </a:solidFill>
                <a:latin typeface="Trebuchet MS"/>
                <a:cs typeface="Trebuchet MS"/>
                <a:hlinkClick r:id="rId4"/>
              </a:rPr>
              <a:t>p</a:t>
            </a:r>
            <a:r>
              <a:rPr sz="2400" u="heavy" spc="-95" dirty="0">
                <a:solidFill>
                  <a:srgbClr val="F2F5F1"/>
                </a:solidFill>
                <a:uFill>
                  <a:solidFill>
                    <a:srgbClr val="F2F5F1"/>
                  </a:solidFill>
                </a:uFill>
                <a:latin typeface="Trebuchet MS"/>
                <a:cs typeface="Trebuchet MS"/>
                <a:hlinkClick r:id="rId4"/>
              </a:rPr>
              <a:t>s:/</a:t>
            </a:r>
            <a:r>
              <a:rPr sz="2400" u="heavy" spc="-90" dirty="0">
                <a:solidFill>
                  <a:srgbClr val="F2F5F1"/>
                </a:solidFill>
                <a:uFill>
                  <a:solidFill>
                    <a:srgbClr val="F2F5F1"/>
                  </a:solidFill>
                </a:uFill>
                <a:latin typeface="Trebuchet MS"/>
                <a:cs typeface="Trebuchet MS"/>
                <a:hlinkClick r:id="rId4"/>
              </a:rPr>
              <a:t> </a:t>
            </a:r>
            <a:r>
              <a:rPr sz="2400" u="heavy" spc="-35" dirty="0">
                <a:solidFill>
                  <a:srgbClr val="F2F5F1"/>
                </a:solidFill>
                <a:uFill>
                  <a:solidFill>
                    <a:srgbClr val="F2F5F1"/>
                  </a:solidFill>
                </a:uFill>
                <a:latin typeface="Trebuchet MS"/>
                <a:cs typeface="Trebuchet MS"/>
                <a:hlinkClick r:id="rId4"/>
              </a:rPr>
              <a:t>link.springer.com/article/10.1007/s11042-022-13390-1 </a:t>
            </a:r>
            <a:r>
              <a:rPr sz="2400" spc="-30" dirty="0">
                <a:solidFill>
                  <a:srgbClr val="F2F5F1"/>
                </a:solidFill>
                <a:latin typeface="Trebuchet MS"/>
                <a:cs typeface="Trebuchet MS"/>
              </a:rPr>
              <a:t> </a:t>
            </a:r>
            <a:r>
              <a:rPr sz="2400" u="heavy" spc="-95" dirty="0">
                <a:solidFill>
                  <a:srgbClr val="F2F5F1"/>
                </a:solidFill>
                <a:uFill>
                  <a:solidFill>
                    <a:srgbClr val="F2F5F1"/>
                  </a:solidFill>
                </a:uFill>
                <a:latin typeface="Trebuchet MS"/>
                <a:cs typeface="Trebuchet MS"/>
                <a:hlinkClick r:id="rId5"/>
              </a:rPr>
              <a:t>htt</a:t>
            </a:r>
            <a:r>
              <a:rPr sz="2400" spc="-95" dirty="0">
                <a:solidFill>
                  <a:srgbClr val="F2F5F1"/>
                </a:solidFill>
                <a:latin typeface="Trebuchet MS"/>
                <a:cs typeface="Trebuchet MS"/>
                <a:hlinkClick r:id="rId5"/>
              </a:rPr>
              <a:t>p</a:t>
            </a:r>
            <a:r>
              <a:rPr sz="2400" u="heavy" spc="-95" dirty="0">
                <a:solidFill>
                  <a:srgbClr val="F2F5F1"/>
                </a:solidFill>
                <a:uFill>
                  <a:solidFill>
                    <a:srgbClr val="F2F5F1"/>
                  </a:solidFill>
                </a:uFill>
                <a:latin typeface="Trebuchet MS"/>
                <a:cs typeface="Trebuchet MS"/>
                <a:hlinkClick r:id="rId5"/>
              </a:rPr>
              <a:t>s:/</a:t>
            </a:r>
            <a:r>
              <a:rPr sz="2400" u="heavy" spc="85" dirty="0">
                <a:solidFill>
                  <a:srgbClr val="F2F5F1"/>
                </a:solidFill>
                <a:uFill>
                  <a:solidFill>
                    <a:srgbClr val="F2F5F1"/>
                  </a:solidFill>
                </a:uFill>
                <a:latin typeface="Trebuchet MS"/>
                <a:cs typeface="Trebuchet MS"/>
                <a:hlinkClick r:id="rId5"/>
              </a:rPr>
              <a:t> </a:t>
            </a:r>
            <a:r>
              <a:rPr sz="2400" u="heavy" spc="-15" dirty="0">
                <a:solidFill>
                  <a:srgbClr val="F2F5F1"/>
                </a:solidFill>
                <a:uFill>
                  <a:solidFill>
                    <a:srgbClr val="F2F5F1"/>
                  </a:solidFill>
                </a:uFill>
                <a:latin typeface="Trebuchet MS"/>
                <a:cs typeface="Trebuchet MS"/>
                <a:hlinkClick r:id="rId5"/>
              </a:rPr>
              <a:t>link.springer.com/chapter/10.1007/978-3-031-21216-1_46</a:t>
            </a:r>
            <a:endParaRPr sz="2400">
              <a:latin typeface="Trebuchet MS"/>
              <a:cs typeface="Trebuchet MS"/>
            </a:endParaRPr>
          </a:p>
          <a:p>
            <a:pPr>
              <a:lnSpc>
                <a:spcPct val="100000"/>
              </a:lnSpc>
              <a:spcBef>
                <a:spcPts val="50"/>
              </a:spcBef>
            </a:pPr>
            <a:endParaRPr sz="3550">
              <a:latin typeface="Trebuchet MS"/>
              <a:cs typeface="Trebuchet MS"/>
            </a:endParaRPr>
          </a:p>
          <a:p>
            <a:pPr marL="12700" marR="5080">
              <a:lnSpc>
                <a:spcPct val="119800"/>
              </a:lnSpc>
              <a:spcBef>
                <a:spcPts val="5"/>
              </a:spcBef>
            </a:pPr>
            <a:r>
              <a:rPr sz="2400" u="heavy" spc="-95" dirty="0">
                <a:solidFill>
                  <a:srgbClr val="F2F5F1"/>
                </a:solidFill>
                <a:uFill>
                  <a:solidFill>
                    <a:srgbClr val="F2F5F1"/>
                  </a:solidFill>
                </a:uFill>
                <a:latin typeface="Trebuchet MS"/>
                <a:cs typeface="Trebuchet MS"/>
                <a:hlinkClick r:id="rId6"/>
              </a:rPr>
              <a:t>htt</a:t>
            </a:r>
            <a:r>
              <a:rPr sz="2400" spc="-95" dirty="0">
                <a:solidFill>
                  <a:srgbClr val="F2F5F1"/>
                </a:solidFill>
                <a:latin typeface="Trebuchet MS"/>
                <a:cs typeface="Trebuchet MS"/>
                <a:hlinkClick r:id="rId6"/>
              </a:rPr>
              <a:t>p</a:t>
            </a:r>
            <a:r>
              <a:rPr sz="2400" u="heavy" spc="-95" dirty="0">
                <a:solidFill>
                  <a:srgbClr val="F2F5F1"/>
                </a:solidFill>
                <a:uFill>
                  <a:solidFill>
                    <a:srgbClr val="F2F5F1"/>
                  </a:solidFill>
                </a:uFill>
                <a:latin typeface="Trebuchet MS"/>
                <a:cs typeface="Trebuchet MS"/>
                <a:hlinkClick r:id="rId6"/>
              </a:rPr>
              <a:t>s:/</a:t>
            </a:r>
            <a:r>
              <a:rPr sz="2400" u="heavy" spc="-90" dirty="0">
                <a:solidFill>
                  <a:srgbClr val="F2F5F1"/>
                </a:solidFill>
                <a:uFill>
                  <a:solidFill>
                    <a:srgbClr val="F2F5F1"/>
                  </a:solidFill>
                </a:uFill>
                <a:latin typeface="Trebuchet MS"/>
                <a:cs typeface="Trebuchet MS"/>
                <a:hlinkClick r:id="rId6"/>
              </a:rPr>
              <a:t> </a:t>
            </a:r>
            <a:r>
              <a:rPr sz="2400" u="heavy" spc="25" dirty="0">
                <a:solidFill>
                  <a:srgbClr val="F2F5F1"/>
                </a:solidFill>
                <a:uFill>
                  <a:solidFill>
                    <a:srgbClr val="F2F5F1"/>
                  </a:solidFill>
                </a:uFill>
                <a:latin typeface="Trebuchet MS"/>
                <a:cs typeface="Trebuchet MS"/>
                <a:hlinkClick r:id="rId6"/>
              </a:rPr>
              <a:t>.researchgate.net/publication/384619825_Potato_Diseases_Detection_Using_Image_Classification_Model </a:t>
            </a:r>
            <a:r>
              <a:rPr sz="2400" spc="-710" dirty="0">
                <a:solidFill>
                  <a:srgbClr val="F2F5F1"/>
                </a:solidFill>
                <a:latin typeface="Trebuchet MS"/>
                <a:cs typeface="Trebuchet MS"/>
                <a:hlinkClick r:id="rId6"/>
              </a:rPr>
              <a:t> </a:t>
            </a:r>
            <a:r>
              <a:rPr sz="2400" u="heavy" spc="40" dirty="0">
                <a:solidFill>
                  <a:srgbClr val="F2F5F1"/>
                </a:solidFill>
                <a:uFill>
                  <a:solidFill>
                    <a:srgbClr val="F2F5F1"/>
                  </a:solidFill>
                </a:uFill>
                <a:latin typeface="Trebuchet MS"/>
                <a:cs typeface="Trebuchet MS"/>
                <a:hlinkClick r:id="rId6"/>
              </a:rPr>
              <a:t>s_in_Dee</a:t>
            </a:r>
            <a:r>
              <a:rPr sz="2400" spc="40" dirty="0">
                <a:solidFill>
                  <a:srgbClr val="F2F5F1"/>
                </a:solidFill>
                <a:latin typeface="Trebuchet MS"/>
                <a:cs typeface="Trebuchet MS"/>
                <a:hlinkClick r:id="rId6"/>
              </a:rPr>
              <a:t>p</a:t>
            </a:r>
            <a:r>
              <a:rPr sz="2400" u="heavy" spc="40" dirty="0">
                <a:solidFill>
                  <a:srgbClr val="F2F5F1"/>
                </a:solidFill>
                <a:uFill>
                  <a:solidFill>
                    <a:srgbClr val="F2F5F1"/>
                  </a:solidFill>
                </a:uFill>
                <a:latin typeface="Trebuchet MS"/>
                <a:cs typeface="Trebuchet MS"/>
                <a:hlinkClick r:id="rId6"/>
              </a:rPr>
              <a:t>_Learning_Techniques</a:t>
            </a:r>
            <a:endParaRPr sz="2400">
              <a:latin typeface="Trebuchet MS"/>
              <a:cs typeface="Trebuchet MS"/>
            </a:endParaRPr>
          </a:p>
        </p:txBody>
      </p:sp>
      <p:sp>
        <p:nvSpPr>
          <p:cNvPr id="6" name="object 6"/>
          <p:cNvSpPr txBox="1"/>
          <p:nvPr/>
        </p:nvSpPr>
        <p:spPr>
          <a:xfrm>
            <a:off x="939800" y="7175142"/>
            <a:ext cx="14932025" cy="1564005"/>
          </a:xfrm>
          <a:prstGeom prst="rect">
            <a:avLst/>
          </a:prstGeom>
        </p:spPr>
        <p:txBody>
          <a:bodyPr vert="horz" wrap="square" lIns="0" tIns="14604" rIns="0" bIns="0" rtlCol="0">
            <a:spAutoFit/>
          </a:bodyPr>
          <a:lstStyle/>
          <a:p>
            <a:pPr marL="12700">
              <a:lnSpc>
                <a:spcPct val="100000"/>
              </a:lnSpc>
              <a:spcBef>
                <a:spcPts val="114"/>
              </a:spcBef>
            </a:pPr>
            <a:r>
              <a:rPr sz="2400" u="heavy" spc="-95" dirty="0">
                <a:solidFill>
                  <a:srgbClr val="F2F5F1"/>
                </a:solidFill>
                <a:uFill>
                  <a:solidFill>
                    <a:srgbClr val="F2F5F1"/>
                  </a:solidFill>
                </a:uFill>
                <a:latin typeface="Trebuchet MS"/>
                <a:cs typeface="Trebuchet MS"/>
                <a:hlinkClick r:id="rId7"/>
              </a:rPr>
              <a:t>htt</a:t>
            </a:r>
            <a:r>
              <a:rPr sz="2400" spc="-95" dirty="0">
                <a:solidFill>
                  <a:srgbClr val="F2F5F1"/>
                </a:solidFill>
                <a:latin typeface="Trebuchet MS"/>
                <a:cs typeface="Trebuchet MS"/>
                <a:hlinkClick r:id="rId7"/>
              </a:rPr>
              <a:t>p</a:t>
            </a:r>
            <a:r>
              <a:rPr sz="2400" u="heavy" spc="-95" dirty="0">
                <a:solidFill>
                  <a:srgbClr val="F2F5F1"/>
                </a:solidFill>
                <a:uFill>
                  <a:solidFill>
                    <a:srgbClr val="F2F5F1"/>
                  </a:solidFill>
                </a:uFill>
                <a:latin typeface="Trebuchet MS"/>
                <a:cs typeface="Trebuchet MS"/>
                <a:hlinkClick r:id="rId7"/>
              </a:rPr>
              <a:t>s:/</a:t>
            </a:r>
            <a:r>
              <a:rPr sz="2400" u="heavy" spc="775" dirty="0">
                <a:solidFill>
                  <a:srgbClr val="F2F5F1"/>
                </a:solidFill>
                <a:uFill>
                  <a:solidFill>
                    <a:srgbClr val="F2F5F1"/>
                  </a:solidFill>
                </a:uFill>
                <a:latin typeface="Trebuchet MS"/>
                <a:cs typeface="Trebuchet MS"/>
                <a:hlinkClick r:id="rId7"/>
              </a:rPr>
              <a:t> </a:t>
            </a:r>
            <a:r>
              <a:rPr sz="2400" u="heavy" spc="2280" dirty="0">
                <a:solidFill>
                  <a:srgbClr val="F2F5F1"/>
                </a:solidFill>
                <a:uFill>
                  <a:solidFill>
                    <a:srgbClr val="F2F5F1"/>
                  </a:solidFill>
                </a:uFill>
                <a:latin typeface="Trebuchet MS"/>
                <a:cs typeface="Trebuchet MS"/>
                <a:hlinkClick r:id="rId7"/>
              </a:rPr>
              <a:t> </a:t>
            </a:r>
            <a:r>
              <a:rPr sz="2400" u="heavy" spc="-10" dirty="0">
                <a:solidFill>
                  <a:srgbClr val="F2F5F1"/>
                </a:solidFill>
                <a:uFill>
                  <a:solidFill>
                    <a:srgbClr val="F2F5F1"/>
                  </a:solidFill>
                </a:uFill>
                <a:latin typeface="Trebuchet MS"/>
                <a:cs typeface="Trebuchet MS"/>
                <a:hlinkClick r:id="rId7"/>
              </a:rPr>
              <a:t>.mdpi.com/2077-0472/12/8/1192</a:t>
            </a:r>
            <a:endParaRPr sz="2400">
              <a:latin typeface="Trebuchet MS"/>
              <a:cs typeface="Trebuchet MS"/>
            </a:endParaRPr>
          </a:p>
          <a:p>
            <a:pPr>
              <a:lnSpc>
                <a:spcPct val="100000"/>
              </a:lnSpc>
            </a:pPr>
            <a:endParaRPr sz="2400">
              <a:latin typeface="Trebuchet MS"/>
              <a:cs typeface="Trebuchet MS"/>
            </a:endParaRPr>
          </a:p>
          <a:p>
            <a:pPr>
              <a:lnSpc>
                <a:spcPct val="100000"/>
              </a:lnSpc>
              <a:spcBef>
                <a:spcPts val="5"/>
              </a:spcBef>
            </a:pPr>
            <a:endParaRPr sz="3050">
              <a:latin typeface="Trebuchet MS"/>
              <a:cs typeface="Trebuchet MS"/>
            </a:endParaRPr>
          </a:p>
          <a:p>
            <a:pPr marL="12700">
              <a:lnSpc>
                <a:spcPct val="100000"/>
              </a:lnSpc>
            </a:pPr>
            <a:r>
              <a:rPr sz="2400" u="heavy" spc="-95" dirty="0">
                <a:solidFill>
                  <a:srgbClr val="F2F5F1"/>
                </a:solidFill>
                <a:uFill>
                  <a:solidFill>
                    <a:srgbClr val="F2F5F1"/>
                  </a:solidFill>
                </a:uFill>
                <a:latin typeface="Trebuchet MS"/>
                <a:cs typeface="Trebuchet MS"/>
                <a:hlinkClick r:id="rId8"/>
              </a:rPr>
              <a:t>htt</a:t>
            </a:r>
            <a:r>
              <a:rPr sz="2400" spc="-95" dirty="0">
                <a:solidFill>
                  <a:srgbClr val="F2F5F1"/>
                </a:solidFill>
                <a:latin typeface="Trebuchet MS"/>
                <a:cs typeface="Trebuchet MS"/>
                <a:hlinkClick r:id="rId8"/>
              </a:rPr>
              <a:t>p</a:t>
            </a:r>
            <a:r>
              <a:rPr sz="2400" u="heavy" spc="-95" dirty="0">
                <a:solidFill>
                  <a:srgbClr val="F2F5F1"/>
                </a:solidFill>
                <a:uFill>
                  <a:solidFill>
                    <a:srgbClr val="F2F5F1"/>
                  </a:solidFill>
                </a:uFill>
                <a:latin typeface="Trebuchet MS"/>
                <a:cs typeface="Trebuchet MS"/>
                <a:hlinkClick r:id="rId8"/>
              </a:rPr>
              <a:t>s:/</a:t>
            </a:r>
            <a:r>
              <a:rPr sz="2400" u="heavy" spc="865" dirty="0">
                <a:solidFill>
                  <a:srgbClr val="F2F5F1"/>
                </a:solidFill>
                <a:uFill>
                  <a:solidFill>
                    <a:srgbClr val="F2F5F1"/>
                  </a:solidFill>
                </a:uFill>
                <a:latin typeface="Trebuchet MS"/>
                <a:cs typeface="Trebuchet MS"/>
                <a:hlinkClick r:id="rId8"/>
              </a:rPr>
              <a:t>  </a:t>
            </a:r>
            <a:r>
              <a:rPr sz="2400" u="heavy" spc="869" dirty="0">
                <a:solidFill>
                  <a:srgbClr val="F2F5F1"/>
                </a:solidFill>
                <a:uFill>
                  <a:solidFill>
                    <a:srgbClr val="F2F5F1"/>
                  </a:solidFill>
                </a:uFill>
                <a:latin typeface="Trebuchet MS"/>
                <a:cs typeface="Trebuchet MS"/>
                <a:hlinkClick r:id="rId8"/>
              </a:rPr>
              <a:t> </a:t>
            </a:r>
            <a:r>
              <a:rPr sz="2400" u="heavy" spc="25" dirty="0">
                <a:solidFill>
                  <a:srgbClr val="F2F5F1"/>
                </a:solidFill>
                <a:uFill>
                  <a:solidFill>
                    <a:srgbClr val="F2F5F1"/>
                  </a:solidFill>
                </a:uFill>
                <a:latin typeface="Trebuchet MS"/>
                <a:cs typeface="Trebuchet MS"/>
                <a:hlinkClick r:id="rId8"/>
              </a:rPr>
              <a:t>.researchgate.net/publication/350539595_Potato_Disease_Detection_Using_Machine_Learning</a:t>
            </a:r>
            <a:endParaRPr sz="240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460375">
              <a:lnSpc>
                <a:spcPct val="100000"/>
              </a:lnSpc>
              <a:spcBef>
                <a:spcPts val="95"/>
              </a:spcBef>
            </a:pPr>
            <a:r>
              <a:rPr spc="-325" dirty="0"/>
              <a:t>T</a:t>
            </a:r>
            <a:r>
              <a:rPr spc="95" dirty="0"/>
              <a:t>h</a:t>
            </a:r>
            <a:r>
              <a:rPr spc="100" dirty="0"/>
              <a:t>a</a:t>
            </a:r>
            <a:r>
              <a:rPr spc="-60" dirty="0"/>
              <a:t>n</a:t>
            </a:r>
            <a:r>
              <a:rPr spc="540" dirty="0"/>
              <a:t>k</a:t>
            </a:r>
            <a:r>
              <a:rPr spc="-900" dirty="0"/>
              <a:t> </a:t>
            </a:r>
            <a:r>
              <a:rPr spc="60" dirty="0"/>
              <a:t>y</a:t>
            </a:r>
            <a:r>
              <a:rPr spc="155" dirty="0"/>
              <a:t>o</a:t>
            </a:r>
            <a:r>
              <a:rPr spc="-120" dirty="0"/>
              <a:t>u</a:t>
            </a:r>
            <a:r>
              <a:rPr spc="-42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83370" y="828795"/>
            <a:ext cx="2605405" cy="1124585"/>
          </a:xfrm>
          <a:prstGeom prst="rect">
            <a:avLst/>
          </a:prstGeom>
        </p:spPr>
        <p:txBody>
          <a:bodyPr vert="horz" wrap="square" lIns="0" tIns="13970" rIns="0" bIns="0" rtlCol="0">
            <a:spAutoFit/>
          </a:bodyPr>
          <a:lstStyle/>
          <a:p>
            <a:pPr marL="12700">
              <a:lnSpc>
                <a:spcPct val="100000"/>
              </a:lnSpc>
              <a:spcBef>
                <a:spcPts val="110"/>
              </a:spcBef>
            </a:pPr>
            <a:r>
              <a:rPr sz="7200" u="heavy" spc="715" dirty="0">
                <a:solidFill>
                  <a:srgbClr val="111111"/>
                </a:solidFill>
                <a:uFill>
                  <a:solidFill>
                    <a:srgbClr val="454545"/>
                  </a:solidFill>
                </a:uFill>
              </a:rPr>
              <a:t>I</a:t>
            </a:r>
            <a:r>
              <a:rPr sz="7200" u="heavy" spc="175" dirty="0">
                <a:solidFill>
                  <a:srgbClr val="111111"/>
                </a:solidFill>
                <a:uFill>
                  <a:solidFill>
                    <a:srgbClr val="454545"/>
                  </a:solidFill>
                </a:uFill>
              </a:rPr>
              <a:t>n</a:t>
            </a:r>
            <a:r>
              <a:rPr sz="7200" u="heavy" spc="565" dirty="0">
                <a:solidFill>
                  <a:srgbClr val="111111"/>
                </a:solidFill>
                <a:uFill>
                  <a:solidFill>
                    <a:srgbClr val="454545"/>
                  </a:solidFill>
                </a:uFill>
              </a:rPr>
              <a:t>d</a:t>
            </a:r>
            <a:r>
              <a:rPr sz="7200" u="heavy" spc="365" dirty="0">
                <a:solidFill>
                  <a:srgbClr val="111111"/>
                </a:solidFill>
                <a:uFill>
                  <a:solidFill>
                    <a:srgbClr val="454545"/>
                  </a:solidFill>
                </a:uFill>
              </a:rPr>
              <a:t>e</a:t>
            </a:r>
            <a:r>
              <a:rPr sz="7200" u="heavy" spc="445" dirty="0">
                <a:solidFill>
                  <a:srgbClr val="111111"/>
                </a:solidFill>
                <a:uFill>
                  <a:solidFill>
                    <a:srgbClr val="454545"/>
                  </a:solidFill>
                </a:uFill>
              </a:rPr>
              <a:t>x</a:t>
            </a:r>
            <a:endParaRPr sz="7200"/>
          </a:p>
        </p:txBody>
      </p:sp>
      <p:pic>
        <p:nvPicPr>
          <p:cNvPr id="4" name="object 4"/>
          <p:cNvPicPr/>
          <p:nvPr/>
        </p:nvPicPr>
        <p:blipFill>
          <a:blip r:embed="rId2" cstate="print"/>
          <a:stretch>
            <a:fillRect/>
          </a:stretch>
        </p:blipFill>
        <p:spPr>
          <a:xfrm>
            <a:off x="0" y="1"/>
            <a:ext cx="7916731" cy="9609141"/>
          </a:xfrm>
          <a:prstGeom prst="rect">
            <a:avLst/>
          </a:prstGeom>
        </p:spPr>
      </p:pic>
      <p:sp>
        <p:nvSpPr>
          <p:cNvPr id="6" name="object 6"/>
          <p:cNvSpPr txBox="1"/>
          <p:nvPr/>
        </p:nvSpPr>
        <p:spPr>
          <a:xfrm>
            <a:off x="11546744" y="2296242"/>
            <a:ext cx="4985385" cy="6310638"/>
          </a:xfrm>
          <a:prstGeom prst="rect">
            <a:avLst/>
          </a:prstGeom>
        </p:spPr>
        <p:txBody>
          <a:bodyPr vert="horz" wrap="square" lIns="0" tIns="3175" rIns="0" bIns="0" rtlCol="0">
            <a:spAutoFit/>
          </a:bodyPr>
          <a:lstStyle/>
          <a:p>
            <a:pPr marL="12700" marR="5080">
              <a:lnSpc>
                <a:spcPct val="144300"/>
              </a:lnSpc>
              <a:spcBef>
                <a:spcPts val="25"/>
              </a:spcBef>
            </a:pPr>
            <a:r>
              <a:rPr sz="4700" spc="-65" dirty="0">
                <a:solidFill>
                  <a:srgbClr val="454545"/>
                </a:solidFill>
                <a:latin typeface="Trebuchet MS"/>
                <a:cs typeface="Trebuchet MS"/>
              </a:rPr>
              <a:t>Introduction </a:t>
            </a:r>
            <a:r>
              <a:rPr sz="4700" spc="-60" dirty="0">
                <a:solidFill>
                  <a:srgbClr val="454545"/>
                </a:solidFill>
                <a:latin typeface="Trebuchet MS"/>
                <a:cs typeface="Trebuchet MS"/>
              </a:rPr>
              <a:t> </a:t>
            </a:r>
            <a:r>
              <a:rPr sz="4700" spc="-80" dirty="0">
                <a:solidFill>
                  <a:srgbClr val="454545"/>
                </a:solidFill>
                <a:latin typeface="Trebuchet MS"/>
                <a:cs typeface="Trebuchet MS"/>
              </a:rPr>
              <a:t>Problem </a:t>
            </a:r>
            <a:r>
              <a:rPr sz="4700" spc="-170" dirty="0">
                <a:solidFill>
                  <a:srgbClr val="454545"/>
                </a:solidFill>
                <a:latin typeface="Trebuchet MS"/>
                <a:cs typeface="Trebuchet MS"/>
              </a:rPr>
              <a:t>Definition </a:t>
            </a:r>
            <a:r>
              <a:rPr sz="4700" spc="-165" dirty="0">
                <a:solidFill>
                  <a:srgbClr val="454545"/>
                </a:solidFill>
                <a:latin typeface="Trebuchet MS"/>
                <a:cs typeface="Trebuchet MS"/>
              </a:rPr>
              <a:t> </a:t>
            </a:r>
            <a:r>
              <a:rPr sz="4700" spc="-120" dirty="0">
                <a:solidFill>
                  <a:srgbClr val="454545"/>
                </a:solidFill>
                <a:latin typeface="Trebuchet MS"/>
                <a:cs typeface="Trebuchet MS"/>
              </a:rPr>
              <a:t>Project</a:t>
            </a:r>
            <a:r>
              <a:rPr sz="4700" spc="-225" dirty="0">
                <a:solidFill>
                  <a:srgbClr val="454545"/>
                </a:solidFill>
                <a:latin typeface="Trebuchet MS"/>
                <a:cs typeface="Trebuchet MS"/>
              </a:rPr>
              <a:t> </a:t>
            </a:r>
            <a:r>
              <a:rPr sz="4700" spc="-55" dirty="0">
                <a:solidFill>
                  <a:srgbClr val="454545"/>
                </a:solidFill>
                <a:latin typeface="Trebuchet MS"/>
                <a:cs typeface="Trebuchet MS"/>
              </a:rPr>
              <a:t>Description</a:t>
            </a:r>
            <a:endParaRPr sz="4700" dirty="0">
              <a:latin typeface="Trebuchet MS"/>
              <a:cs typeface="Trebuchet MS"/>
            </a:endParaRPr>
          </a:p>
          <a:p>
            <a:pPr marL="12700">
              <a:lnSpc>
                <a:spcPct val="100000"/>
              </a:lnSpc>
              <a:spcBef>
                <a:spcPts val="2715"/>
              </a:spcBef>
            </a:pPr>
            <a:r>
              <a:rPr sz="4700" spc="-120" dirty="0">
                <a:solidFill>
                  <a:srgbClr val="454545"/>
                </a:solidFill>
                <a:latin typeface="Trebuchet MS"/>
                <a:cs typeface="Trebuchet MS"/>
              </a:rPr>
              <a:t>Project</a:t>
            </a:r>
            <a:r>
              <a:rPr sz="4700" spc="-215" dirty="0">
                <a:solidFill>
                  <a:srgbClr val="454545"/>
                </a:solidFill>
                <a:latin typeface="Trebuchet MS"/>
                <a:cs typeface="Trebuchet MS"/>
              </a:rPr>
              <a:t> </a:t>
            </a:r>
            <a:r>
              <a:rPr sz="4700" spc="55" dirty="0">
                <a:solidFill>
                  <a:srgbClr val="454545"/>
                </a:solidFill>
                <a:latin typeface="Trebuchet MS"/>
                <a:cs typeface="Trebuchet MS"/>
              </a:rPr>
              <a:t>Outcomes</a:t>
            </a:r>
            <a:endParaRPr sz="4700" dirty="0">
              <a:latin typeface="Trebuchet MS"/>
              <a:cs typeface="Trebuchet MS"/>
            </a:endParaRPr>
          </a:p>
          <a:p>
            <a:pPr marL="12700" marR="2092960">
              <a:lnSpc>
                <a:spcPct val="153100"/>
              </a:lnSpc>
              <a:spcBef>
                <a:spcPts val="325"/>
              </a:spcBef>
            </a:pPr>
            <a:r>
              <a:rPr lang="en-IN" sz="4700" spc="-670" dirty="0">
                <a:solidFill>
                  <a:srgbClr val="454545"/>
                </a:solidFill>
                <a:latin typeface="Trebuchet MS"/>
                <a:cs typeface="Trebuchet MS"/>
              </a:rPr>
              <a:t>T</a:t>
            </a:r>
            <a:r>
              <a:rPr lang="en-IN" sz="4700" spc="-15" dirty="0">
                <a:solidFill>
                  <a:srgbClr val="454545"/>
                </a:solidFill>
                <a:latin typeface="Trebuchet MS"/>
                <a:cs typeface="Trebuchet MS"/>
              </a:rPr>
              <a:t>e</a:t>
            </a:r>
            <a:r>
              <a:rPr lang="en-IN" sz="4700" spc="350" dirty="0">
                <a:solidFill>
                  <a:srgbClr val="454545"/>
                </a:solidFill>
                <a:latin typeface="Trebuchet MS"/>
                <a:cs typeface="Trebuchet MS"/>
              </a:rPr>
              <a:t>s</a:t>
            </a:r>
            <a:r>
              <a:rPr lang="en-IN" sz="4700" spc="-295" dirty="0">
                <a:solidFill>
                  <a:srgbClr val="454545"/>
                </a:solidFill>
                <a:latin typeface="Trebuchet MS"/>
                <a:cs typeface="Trebuchet MS"/>
              </a:rPr>
              <a:t>t</a:t>
            </a:r>
            <a:r>
              <a:rPr lang="en-IN" sz="4700" spc="-180" dirty="0">
                <a:solidFill>
                  <a:srgbClr val="454545"/>
                </a:solidFill>
                <a:latin typeface="Trebuchet MS"/>
                <a:cs typeface="Trebuchet MS"/>
              </a:rPr>
              <a:t> </a:t>
            </a:r>
            <a:r>
              <a:rPr lang="en-IN" sz="4700" spc="625" dirty="0">
                <a:solidFill>
                  <a:srgbClr val="454545"/>
                </a:solidFill>
                <a:latin typeface="Trebuchet MS"/>
                <a:cs typeface="Trebuchet MS"/>
              </a:rPr>
              <a:t>C</a:t>
            </a:r>
            <a:r>
              <a:rPr lang="en-IN" sz="4700" spc="-114" dirty="0">
                <a:solidFill>
                  <a:srgbClr val="454545"/>
                </a:solidFill>
                <a:latin typeface="Trebuchet MS"/>
                <a:cs typeface="Trebuchet MS"/>
              </a:rPr>
              <a:t>a</a:t>
            </a:r>
            <a:r>
              <a:rPr lang="en-IN" sz="4700" spc="350" dirty="0">
                <a:solidFill>
                  <a:srgbClr val="454545"/>
                </a:solidFill>
                <a:latin typeface="Trebuchet MS"/>
                <a:cs typeface="Trebuchet MS"/>
              </a:rPr>
              <a:t>s</a:t>
            </a:r>
            <a:r>
              <a:rPr lang="en-IN" sz="4700" spc="70" dirty="0">
                <a:solidFill>
                  <a:srgbClr val="454545"/>
                </a:solidFill>
                <a:latin typeface="Trebuchet MS"/>
                <a:cs typeface="Trebuchet MS"/>
              </a:rPr>
              <a:t>e  </a:t>
            </a:r>
            <a:r>
              <a:rPr sz="4700" spc="625" dirty="0">
                <a:solidFill>
                  <a:srgbClr val="454545"/>
                </a:solidFill>
                <a:latin typeface="Trebuchet MS"/>
                <a:cs typeface="Trebuchet MS"/>
              </a:rPr>
              <a:t>C</a:t>
            </a:r>
            <a:r>
              <a:rPr sz="4700" spc="55" dirty="0">
                <a:solidFill>
                  <a:srgbClr val="454545"/>
                </a:solidFill>
                <a:latin typeface="Trebuchet MS"/>
                <a:cs typeface="Trebuchet MS"/>
              </a:rPr>
              <a:t>o</a:t>
            </a:r>
            <a:r>
              <a:rPr sz="4700" spc="-75" dirty="0">
                <a:solidFill>
                  <a:srgbClr val="454545"/>
                </a:solidFill>
                <a:latin typeface="Trebuchet MS"/>
                <a:cs typeface="Trebuchet MS"/>
              </a:rPr>
              <a:t>n</a:t>
            </a:r>
            <a:r>
              <a:rPr sz="4700" spc="215" dirty="0">
                <a:solidFill>
                  <a:srgbClr val="454545"/>
                </a:solidFill>
                <a:latin typeface="Trebuchet MS"/>
                <a:cs typeface="Trebuchet MS"/>
              </a:rPr>
              <a:t>c</a:t>
            </a:r>
            <a:r>
              <a:rPr sz="4700" spc="-595" dirty="0">
                <a:solidFill>
                  <a:srgbClr val="454545"/>
                </a:solidFill>
                <a:latin typeface="Trebuchet MS"/>
                <a:cs typeface="Trebuchet MS"/>
              </a:rPr>
              <a:t>l</a:t>
            </a:r>
            <a:r>
              <a:rPr sz="4700" spc="-60" dirty="0">
                <a:solidFill>
                  <a:srgbClr val="454545"/>
                </a:solidFill>
                <a:latin typeface="Trebuchet MS"/>
                <a:cs typeface="Trebuchet MS"/>
              </a:rPr>
              <a:t>u</a:t>
            </a:r>
            <a:r>
              <a:rPr sz="4700" spc="350" dirty="0">
                <a:solidFill>
                  <a:srgbClr val="454545"/>
                </a:solidFill>
                <a:latin typeface="Trebuchet MS"/>
                <a:cs typeface="Trebuchet MS"/>
              </a:rPr>
              <a:t>s</a:t>
            </a:r>
            <a:r>
              <a:rPr sz="4700" spc="-545" dirty="0">
                <a:solidFill>
                  <a:srgbClr val="454545"/>
                </a:solidFill>
                <a:latin typeface="Trebuchet MS"/>
                <a:cs typeface="Trebuchet MS"/>
              </a:rPr>
              <a:t>i</a:t>
            </a:r>
            <a:r>
              <a:rPr sz="4700" spc="55" dirty="0">
                <a:solidFill>
                  <a:srgbClr val="454545"/>
                </a:solidFill>
                <a:latin typeface="Trebuchet MS"/>
                <a:cs typeface="Trebuchet MS"/>
              </a:rPr>
              <a:t>o</a:t>
            </a:r>
            <a:r>
              <a:rPr sz="4700" spc="45" dirty="0">
                <a:solidFill>
                  <a:srgbClr val="454545"/>
                </a:solidFill>
                <a:latin typeface="Trebuchet MS"/>
                <a:cs typeface="Trebuchet MS"/>
              </a:rPr>
              <a:t>n</a:t>
            </a:r>
            <a:endParaRPr sz="47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a:spLocks noGrp="1"/>
          </p:cNvSpPr>
          <p:nvPr>
            <p:ph type="title"/>
          </p:nvPr>
        </p:nvSpPr>
        <p:spPr>
          <a:xfrm>
            <a:off x="449244" y="376797"/>
            <a:ext cx="13742035" cy="2806065"/>
          </a:xfrm>
          <a:prstGeom prst="rect">
            <a:avLst/>
          </a:prstGeom>
        </p:spPr>
        <p:txBody>
          <a:bodyPr vert="horz" wrap="square" lIns="0" tIns="53975" rIns="0" bIns="0" rtlCol="0">
            <a:spAutoFit/>
          </a:bodyPr>
          <a:lstStyle/>
          <a:p>
            <a:pPr marL="12700" marR="5080">
              <a:lnSpc>
                <a:spcPct val="93300"/>
              </a:lnSpc>
              <a:spcBef>
                <a:spcPts val="425"/>
              </a:spcBef>
            </a:pPr>
            <a:r>
              <a:rPr sz="3850" spc="-60" dirty="0">
                <a:solidFill>
                  <a:srgbClr val="F2F5F1"/>
                </a:solidFill>
              </a:rPr>
              <a:t>Potato</a:t>
            </a:r>
            <a:r>
              <a:rPr sz="3850" spc="-210" dirty="0">
                <a:solidFill>
                  <a:srgbClr val="F2F5F1"/>
                </a:solidFill>
              </a:rPr>
              <a:t> </a:t>
            </a:r>
            <a:r>
              <a:rPr sz="3850" spc="-130" dirty="0">
                <a:solidFill>
                  <a:srgbClr val="F2F5F1"/>
                </a:solidFill>
              </a:rPr>
              <a:t>farming</a:t>
            </a:r>
            <a:r>
              <a:rPr sz="3850" spc="-204" dirty="0">
                <a:solidFill>
                  <a:srgbClr val="F2F5F1"/>
                </a:solidFill>
              </a:rPr>
              <a:t> </a:t>
            </a:r>
            <a:r>
              <a:rPr sz="3850" spc="40" dirty="0">
                <a:solidFill>
                  <a:srgbClr val="F2F5F1"/>
                </a:solidFill>
              </a:rPr>
              <a:t>faces</a:t>
            </a:r>
            <a:r>
              <a:rPr sz="3850" spc="-210" dirty="0">
                <a:solidFill>
                  <a:srgbClr val="F2F5F1"/>
                </a:solidFill>
              </a:rPr>
              <a:t> </a:t>
            </a:r>
            <a:r>
              <a:rPr sz="3850" spc="-90" dirty="0">
                <a:solidFill>
                  <a:srgbClr val="F2F5F1"/>
                </a:solidFill>
              </a:rPr>
              <a:t>significant</a:t>
            </a:r>
            <a:r>
              <a:rPr sz="3850" spc="-204" dirty="0">
                <a:solidFill>
                  <a:srgbClr val="F2F5F1"/>
                </a:solidFill>
              </a:rPr>
              <a:t> </a:t>
            </a:r>
            <a:r>
              <a:rPr sz="3850" spc="-60" dirty="0">
                <a:solidFill>
                  <a:srgbClr val="F2F5F1"/>
                </a:solidFill>
              </a:rPr>
              <a:t>challenges</a:t>
            </a:r>
            <a:r>
              <a:rPr sz="3850" spc="-210" dirty="0">
                <a:solidFill>
                  <a:srgbClr val="F2F5F1"/>
                </a:solidFill>
              </a:rPr>
              <a:t> </a:t>
            </a:r>
            <a:r>
              <a:rPr sz="3850" spc="-85" dirty="0">
                <a:solidFill>
                  <a:srgbClr val="F2F5F1"/>
                </a:solidFill>
              </a:rPr>
              <a:t>from</a:t>
            </a:r>
            <a:r>
              <a:rPr sz="3850" spc="-204" dirty="0">
                <a:solidFill>
                  <a:srgbClr val="F2F5F1"/>
                </a:solidFill>
              </a:rPr>
              <a:t> </a:t>
            </a:r>
            <a:r>
              <a:rPr sz="3850" spc="5" dirty="0">
                <a:solidFill>
                  <a:srgbClr val="F2F5F1"/>
                </a:solidFill>
              </a:rPr>
              <a:t>diseases</a:t>
            </a:r>
            <a:r>
              <a:rPr sz="3850" spc="-210" dirty="0">
                <a:solidFill>
                  <a:srgbClr val="F2F5F1"/>
                </a:solidFill>
              </a:rPr>
              <a:t> </a:t>
            </a:r>
            <a:r>
              <a:rPr sz="3850" spc="-100" dirty="0">
                <a:solidFill>
                  <a:srgbClr val="F2F5F1"/>
                </a:solidFill>
              </a:rPr>
              <a:t>like</a:t>
            </a:r>
            <a:r>
              <a:rPr sz="3850" spc="-204" dirty="0">
                <a:solidFill>
                  <a:srgbClr val="F2F5F1"/>
                </a:solidFill>
              </a:rPr>
              <a:t> </a:t>
            </a:r>
            <a:r>
              <a:rPr sz="3850" spc="-110" dirty="0">
                <a:solidFill>
                  <a:srgbClr val="F2F5F1"/>
                </a:solidFill>
              </a:rPr>
              <a:t>early </a:t>
            </a:r>
            <a:r>
              <a:rPr sz="3850" spc="-1190" dirty="0">
                <a:solidFill>
                  <a:srgbClr val="F2F5F1"/>
                </a:solidFill>
              </a:rPr>
              <a:t> </a:t>
            </a:r>
            <a:r>
              <a:rPr sz="3850" spc="-130" dirty="0">
                <a:solidFill>
                  <a:srgbClr val="F2F5F1"/>
                </a:solidFill>
              </a:rPr>
              <a:t>blight </a:t>
            </a:r>
            <a:r>
              <a:rPr sz="3850" spc="-45" dirty="0">
                <a:solidFill>
                  <a:srgbClr val="F2F5F1"/>
                </a:solidFill>
              </a:rPr>
              <a:t>and </a:t>
            </a:r>
            <a:r>
              <a:rPr sz="3850" spc="-125" dirty="0">
                <a:solidFill>
                  <a:srgbClr val="F2F5F1"/>
                </a:solidFill>
              </a:rPr>
              <a:t>late </a:t>
            </a:r>
            <a:r>
              <a:rPr sz="3850" spc="-175" dirty="0">
                <a:solidFill>
                  <a:srgbClr val="F2F5F1"/>
                </a:solidFill>
              </a:rPr>
              <a:t>blight, </a:t>
            </a:r>
            <a:r>
              <a:rPr sz="3850" spc="-65" dirty="0">
                <a:solidFill>
                  <a:srgbClr val="F2F5F1"/>
                </a:solidFill>
              </a:rPr>
              <a:t>which </a:t>
            </a:r>
            <a:r>
              <a:rPr sz="3850" spc="20" dirty="0">
                <a:solidFill>
                  <a:srgbClr val="F2F5F1"/>
                </a:solidFill>
              </a:rPr>
              <a:t>can </a:t>
            </a:r>
            <a:r>
              <a:rPr sz="3850" spc="30" dirty="0">
                <a:solidFill>
                  <a:srgbClr val="F2F5F1"/>
                </a:solidFill>
              </a:rPr>
              <a:t>cause </a:t>
            </a:r>
            <a:r>
              <a:rPr sz="3850" spc="-120" dirty="0">
                <a:solidFill>
                  <a:srgbClr val="F2F5F1"/>
                </a:solidFill>
              </a:rPr>
              <a:t>major </a:t>
            </a:r>
            <a:r>
              <a:rPr sz="3850" spc="40" dirty="0">
                <a:solidFill>
                  <a:srgbClr val="F2F5F1"/>
                </a:solidFill>
              </a:rPr>
              <a:t>crop </a:t>
            </a:r>
            <a:r>
              <a:rPr sz="3850" spc="10" dirty="0">
                <a:solidFill>
                  <a:srgbClr val="F2F5F1"/>
                </a:solidFill>
              </a:rPr>
              <a:t>losses </a:t>
            </a:r>
            <a:r>
              <a:rPr sz="3850" spc="-120" dirty="0">
                <a:solidFill>
                  <a:srgbClr val="F2F5F1"/>
                </a:solidFill>
              </a:rPr>
              <a:t>if </a:t>
            </a:r>
            <a:r>
              <a:rPr sz="3850" spc="-75" dirty="0">
                <a:solidFill>
                  <a:srgbClr val="F2F5F1"/>
                </a:solidFill>
              </a:rPr>
              <a:t>not </a:t>
            </a:r>
            <a:r>
              <a:rPr sz="3850" spc="-70" dirty="0">
                <a:solidFill>
                  <a:srgbClr val="F2F5F1"/>
                </a:solidFill>
              </a:rPr>
              <a:t> </a:t>
            </a:r>
            <a:r>
              <a:rPr sz="3850" spc="10" dirty="0">
                <a:solidFill>
                  <a:srgbClr val="F2F5F1"/>
                </a:solidFill>
              </a:rPr>
              <a:t>detected </a:t>
            </a:r>
            <a:r>
              <a:rPr sz="3850" spc="-180" dirty="0">
                <a:solidFill>
                  <a:srgbClr val="F2F5F1"/>
                </a:solidFill>
              </a:rPr>
              <a:t>early. </a:t>
            </a:r>
            <a:r>
              <a:rPr sz="3850" spc="-20" dirty="0">
                <a:solidFill>
                  <a:srgbClr val="F2F5F1"/>
                </a:solidFill>
              </a:rPr>
              <a:t>Farmers </a:t>
            </a:r>
            <a:r>
              <a:rPr sz="3850" spc="-45" dirty="0">
                <a:solidFill>
                  <a:srgbClr val="F2F5F1"/>
                </a:solidFill>
              </a:rPr>
              <a:t>often </a:t>
            </a:r>
            <a:r>
              <a:rPr sz="3850" spc="-85" dirty="0">
                <a:solidFill>
                  <a:srgbClr val="F2F5F1"/>
                </a:solidFill>
              </a:rPr>
              <a:t>struggle </a:t>
            </a:r>
            <a:r>
              <a:rPr sz="3850" spc="-75" dirty="0">
                <a:solidFill>
                  <a:srgbClr val="F2F5F1"/>
                </a:solidFill>
              </a:rPr>
              <a:t>to </a:t>
            </a:r>
            <a:r>
              <a:rPr sz="3850" spc="-80" dirty="0">
                <a:solidFill>
                  <a:srgbClr val="F2F5F1"/>
                </a:solidFill>
              </a:rPr>
              <a:t>identify </a:t>
            </a:r>
            <a:r>
              <a:rPr sz="3850" spc="-15" dirty="0">
                <a:solidFill>
                  <a:srgbClr val="F2F5F1"/>
                </a:solidFill>
              </a:rPr>
              <a:t>these </a:t>
            </a:r>
            <a:r>
              <a:rPr sz="3850" spc="5" dirty="0">
                <a:solidFill>
                  <a:srgbClr val="F2F5F1"/>
                </a:solidFill>
              </a:rPr>
              <a:t>diseases </a:t>
            </a:r>
            <a:r>
              <a:rPr sz="3850" spc="10" dirty="0">
                <a:solidFill>
                  <a:srgbClr val="F2F5F1"/>
                </a:solidFill>
              </a:rPr>
              <a:t> </a:t>
            </a:r>
            <a:r>
              <a:rPr sz="3850" spc="-95" dirty="0">
                <a:solidFill>
                  <a:srgbClr val="F2F5F1"/>
                </a:solidFill>
              </a:rPr>
              <a:t>promptly</a:t>
            </a:r>
            <a:r>
              <a:rPr sz="3850" spc="-204" dirty="0">
                <a:solidFill>
                  <a:srgbClr val="F2F5F1"/>
                </a:solidFill>
              </a:rPr>
              <a:t> </a:t>
            </a:r>
            <a:r>
              <a:rPr sz="3850" spc="10" dirty="0">
                <a:solidFill>
                  <a:srgbClr val="F2F5F1"/>
                </a:solidFill>
              </a:rPr>
              <a:t>due</a:t>
            </a:r>
            <a:r>
              <a:rPr sz="3850" spc="-204" dirty="0">
                <a:solidFill>
                  <a:srgbClr val="F2F5F1"/>
                </a:solidFill>
              </a:rPr>
              <a:t> </a:t>
            </a:r>
            <a:r>
              <a:rPr sz="3850" spc="-75" dirty="0">
                <a:solidFill>
                  <a:srgbClr val="F2F5F1"/>
                </a:solidFill>
              </a:rPr>
              <a:t>to</a:t>
            </a:r>
            <a:r>
              <a:rPr sz="3850" spc="-204" dirty="0">
                <a:solidFill>
                  <a:srgbClr val="F2F5F1"/>
                </a:solidFill>
              </a:rPr>
              <a:t> </a:t>
            </a:r>
            <a:r>
              <a:rPr sz="3850" spc="-125" dirty="0">
                <a:solidFill>
                  <a:srgbClr val="F2F5F1"/>
                </a:solidFill>
              </a:rPr>
              <a:t>limited</a:t>
            </a:r>
            <a:r>
              <a:rPr sz="3850" spc="-200" dirty="0">
                <a:solidFill>
                  <a:srgbClr val="F2F5F1"/>
                </a:solidFill>
              </a:rPr>
              <a:t> </a:t>
            </a:r>
            <a:r>
              <a:rPr sz="3850" dirty="0">
                <a:solidFill>
                  <a:srgbClr val="F2F5F1"/>
                </a:solidFill>
              </a:rPr>
              <a:t>resources</a:t>
            </a:r>
            <a:r>
              <a:rPr sz="3850" spc="-204" dirty="0">
                <a:solidFill>
                  <a:srgbClr val="F2F5F1"/>
                </a:solidFill>
              </a:rPr>
              <a:t> </a:t>
            </a:r>
            <a:r>
              <a:rPr sz="3850" spc="-30" dirty="0">
                <a:solidFill>
                  <a:srgbClr val="F2F5F1"/>
                </a:solidFill>
              </a:rPr>
              <a:t>or</a:t>
            </a:r>
            <a:r>
              <a:rPr sz="3850" spc="-204" dirty="0">
                <a:solidFill>
                  <a:srgbClr val="F2F5F1"/>
                </a:solidFill>
              </a:rPr>
              <a:t> </a:t>
            </a:r>
            <a:r>
              <a:rPr sz="3850" spc="-70" dirty="0">
                <a:solidFill>
                  <a:srgbClr val="F2F5F1"/>
                </a:solidFill>
              </a:rPr>
              <a:t>expertise,</a:t>
            </a:r>
            <a:r>
              <a:rPr sz="3850" spc="-204" dirty="0">
                <a:solidFill>
                  <a:srgbClr val="F2F5F1"/>
                </a:solidFill>
              </a:rPr>
              <a:t> </a:t>
            </a:r>
            <a:r>
              <a:rPr sz="3850" spc="-105" dirty="0">
                <a:solidFill>
                  <a:srgbClr val="F2F5F1"/>
                </a:solidFill>
              </a:rPr>
              <a:t>leading</a:t>
            </a:r>
            <a:r>
              <a:rPr sz="3850" spc="-200" dirty="0">
                <a:solidFill>
                  <a:srgbClr val="F2F5F1"/>
                </a:solidFill>
              </a:rPr>
              <a:t> </a:t>
            </a:r>
            <a:r>
              <a:rPr sz="3850" spc="-75" dirty="0">
                <a:solidFill>
                  <a:srgbClr val="F2F5F1"/>
                </a:solidFill>
              </a:rPr>
              <a:t>to</a:t>
            </a:r>
            <a:r>
              <a:rPr sz="3850" spc="-204" dirty="0">
                <a:solidFill>
                  <a:srgbClr val="F2F5F1"/>
                </a:solidFill>
              </a:rPr>
              <a:t> </a:t>
            </a:r>
            <a:r>
              <a:rPr sz="3850" spc="25" dirty="0">
                <a:solidFill>
                  <a:srgbClr val="F2F5F1"/>
                </a:solidFill>
              </a:rPr>
              <a:t>reduced </a:t>
            </a:r>
            <a:r>
              <a:rPr sz="3850" spc="-1190" dirty="0">
                <a:solidFill>
                  <a:srgbClr val="F2F5F1"/>
                </a:solidFill>
              </a:rPr>
              <a:t> </a:t>
            </a:r>
            <a:r>
              <a:rPr sz="3850" spc="-145" dirty="0">
                <a:solidFill>
                  <a:srgbClr val="F2F5F1"/>
                </a:solidFill>
              </a:rPr>
              <a:t>y</a:t>
            </a:r>
            <a:r>
              <a:rPr sz="3850" spc="-250" dirty="0">
                <a:solidFill>
                  <a:srgbClr val="F2F5F1"/>
                </a:solidFill>
              </a:rPr>
              <a:t>i</a:t>
            </a:r>
            <a:r>
              <a:rPr sz="3850" spc="5" dirty="0">
                <a:solidFill>
                  <a:srgbClr val="F2F5F1"/>
                </a:solidFill>
              </a:rPr>
              <a:t>e</a:t>
            </a:r>
            <a:r>
              <a:rPr sz="3850" spc="-254" dirty="0">
                <a:solidFill>
                  <a:srgbClr val="F2F5F1"/>
                </a:solidFill>
              </a:rPr>
              <a:t>l</a:t>
            </a:r>
            <a:r>
              <a:rPr sz="3850" spc="65" dirty="0">
                <a:solidFill>
                  <a:srgbClr val="F2F5F1"/>
                </a:solidFill>
              </a:rPr>
              <a:t>d</a:t>
            </a:r>
            <a:r>
              <a:rPr sz="3850" spc="180" dirty="0">
                <a:solidFill>
                  <a:srgbClr val="F2F5F1"/>
                </a:solidFill>
              </a:rPr>
              <a:t>s</a:t>
            </a:r>
            <a:r>
              <a:rPr sz="3850" spc="-215" dirty="0">
                <a:solidFill>
                  <a:srgbClr val="F2F5F1"/>
                </a:solidFill>
              </a:rPr>
              <a:t> </a:t>
            </a:r>
            <a:r>
              <a:rPr sz="3850" spc="-140" dirty="0">
                <a:solidFill>
                  <a:srgbClr val="F2F5F1"/>
                </a:solidFill>
              </a:rPr>
              <a:t>a</a:t>
            </a:r>
            <a:r>
              <a:rPr sz="3850" spc="-155" dirty="0">
                <a:solidFill>
                  <a:srgbClr val="F2F5F1"/>
                </a:solidFill>
              </a:rPr>
              <a:t>n</a:t>
            </a:r>
            <a:r>
              <a:rPr sz="3850" spc="165" dirty="0">
                <a:solidFill>
                  <a:srgbClr val="F2F5F1"/>
                </a:solidFill>
              </a:rPr>
              <a:t>d</a:t>
            </a:r>
            <a:r>
              <a:rPr sz="3850" spc="-215" dirty="0">
                <a:solidFill>
                  <a:srgbClr val="F2F5F1"/>
                </a:solidFill>
              </a:rPr>
              <a:t> </a:t>
            </a:r>
            <a:r>
              <a:rPr sz="3850" spc="-254" dirty="0">
                <a:solidFill>
                  <a:srgbClr val="F2F5F1"/>
                </a:solidFill>
              </a:rPr>
              <a:t>l</a:t>
            </a:r>
            <a:r>
              <a:rPr sz="3850" spc="-35" dirty="0">
                <a:solidFill>
                  <a:srgbClr val="F2F5F1"/>
                </a:solidFill>
              </a:rPr>
              <a:t>o</a:t>
            </a:r>
            <a:r>
              <a:rPr sz="3850" spc="-150" dirty="0">
                <a:solidFill>
                  <a:srgbClr val="F2F5F1"/>
                </a:solidFill>
              </a:rPr>
              <a:t>w</a:t>
            </a:r>
            <a:r>
              <a:rPr sz="3850" spc="5" dirty="0">
                <a:solidFill>
                  <a:srgbClr val="F2F5F1"/>
                </a:solidFill>
              </a:rPr>
              <a:t>e</a:t>
            </a:r>
            <a:r>
              <a:rPr sz="3850" spc="-25" dirty="0">
                <a:solidFill>
                  <a:srgbClr val="F2F5F1"/>
                </a:solidFill>
              </a:rPr>
              <a:t>r</a:t>
            </a:r>
            <a:r>
              <a:rPr sz="3850" spc="-215" dirty="0">
                <a:solidFill>
                  <a:srgbClr val="F2F5F1"/>
                </a:solidFill>
              </a:rPr>
              <a:t> </a:t>
            </a:r>
            <a:r>
              <a:rPr sz="3850" spc="5" dirty="0">
                <a:solidFill>
                  <a:srgbClr val="F2F5F1"/>
                </a:solidFill>
              </a:rPr>
              <a:t>q</a:t>
            </a:r>
            <a:r>
              <a:rPr sz="3850" spc="-145" dirty="0">
                <a:solidFill>
                  <a:srgbClr val="F2F5F1"/>
                </a:solidFill>
              </a:rPr>
              <a:t>u</a:t>
            </a:r>
            <a:r>
              <a:rPr sz="3850" spc="-140" dirty="0">
                <a:solidFill>
                  <a:srgbClr val="F2F5F1"/>
                </a:solidFill>
              </a:rPr>
              <a:t>a</a:t>
            </a:r>
            <a:r>
              <a:rPr sz="3850" spc="-254" dirty="0">
                <a:solidFill>
                  <a:srgbClr val="F2F5F1"/>
                </a:solidFill>
              </a:rPr>
              <a:t>l</a:t>
            </a:r>
            <a:r>
              <a:rPr sz="3850" spc="-190" dirty="0">
                <a:solidFill>
                  <a:srgbClr val="F2F5F1"/>
                </a:solidFill>
              </a:rPr>
              <a:t>i</a:t>
            </a:r>
            <a:r>
              <a:rPr sz="3850" spc="-135" dirty="0">
                <a:solidFill>
                  <a:srgbClr val="F2F5F1"/>
                </a:solidFill>
              </a:rPr>
              <a:t>t</a:t>
            </a:r>
            <a:r>
              <a:rPr sz="3850" spc="-45" dirty="0">
                <a:solidFill>
                  <a:srgbClr val="F2F5F1"/>
                </a:solidFill>
              </a:rPr>
              <a:t>y</a:t>
            </a:r>
            <a:r>
              <a:rPr sz="3850" spc="-215" dirty="0">
                <a:solidFill>
                  <a:srgbClr val="F2F5F1"/>
                </a:solidFill>
              </a:rPr>
              <a:t> </a:t>
            </a:r>
            <a:r>
              <a:rPr sz="3850" spc="-35" dirty="0">
                <a:solidFill>
                  <a:srgbClr val="F2F5F1"/>
                </a:solidFill>
              </a:rPr>
              <a:t>o</a:t>
            </a:r>
            <a:r>
              <a:rPr sz="3850" spc="5" dirty="0">
                <a:solidFill>
                  <a:srgbClr val="F2F5F1"/>
                </a:solidFill>
              </a:rPr>
              <a:t>f</a:t>
            </a:r>
            <a:r>
              <a:rPr sz="3850" spc="-215" dirty="0">
                <a:solidFill>
                  <a:srgbClr val="F2F5F1"/>
                </a:solidFill>
              </a:rPr>
              <a:t> </a:t>
            </a:r>
            <a:r>
              <a:rPr sz="3850" spc="5" dirty="0">
                <a:solidFill>
                  <a:srgbClr val="F2F5F1"/>
                </a:solidFill>
              </a:rPr>
              <a:t>p</a:t>
            </a:r>
            <a:r>
              <a:rPr sz="3850" spc="-165" dirty="0">
                <a:solidFill>
                  <a:srgbClr val="F2F5F1"/>
                </a:solidFill>
              </a:rPr>
              <a:t>r</a:t>
            </a:r>
            <a:r>
              <a:rPr sz="3850" spc="-35" dirty="0">
                <a:solidFill>
                  <a:srgbClr val="F2F5F1"/>
                </a:solidFill>
              </a:rPr>
              <a:t>o</a:t>
            </a:r>
            <a:r>
              <a:rPr sz="3850" spc="65" dirty="0">
                <a:solidFill>
                  <a:srgbClr val="F2F5F1"/>
                </a:solidFill>
              </a:rPr>
              <a:t>d</a:t>
            </a:r>
            <a:r>
              <a:rPr sz="3850" spc="-145" dirty="0">
                <a:solidFill>
                  <a:srgbClr val="F2F5F1"/>
                </a:solidFill>
              </a:rPr>
              <a:t>u</a:t>
            </a:r>
            <a:r>
              <a:rPr sz="3850" spc="250" dirty="0">
                <a:solidFill>
                  <a:srgbClr val="F2F5F1"/>
                </a:solidFill>
              </a:rPr>
              <a:t>c</a:t>
            </a:r>
            <a:r>
              <a:rPr sz="3850" spc="5" dirty="0">
                <a:solidFill>
                  <a:srgbClr val="F2F5F1"/>
                </a:solidFill>
              </a:rPr>
              <a:t>e</a:t>
            </a:r>
            <a:r>
              <a:rPr sz="3850" spc="-420" dirty="0">
                <a:solidFill>
                  <a:srgbClr val="F2F5F1"/>
                </a:solidFill>
              </a:rPr>
              <a:t>.</a:t>
            </a:r>
            <a:endParaRPr sz="3850"/>
          </a:p>
        </p:txBody>
      </p:sp>
      <p:sp>
        <p:nvSpPr>
          <p:cNvPr id="4" name="object 4"/>
          <p:cNvSpPr txBox="1"/>
          <p:nvPr/>
        </p:nvSpPr>
        <p:spPr>
          <a:xfrm>
            <a:off x="3391625" y="5763788"/>
            <a:ext cx="14757400" cy="3358515"/>
          </a:xfrm>
          <a:prstGeom prst="rect">
            <a:avLst/>
          </a:prstGeom>
        </p:spPr>
        <p:txBody>
          <a:bodyPr vert="horz" wrap="square" lIns="0" tIns="53975" rIns="0" bIns="0" rtlCol="0">
            <a:spAutoFit/>
          </a:bodyPr>
          <a:lstStyle/>
          <a:p>
            <a:pPr marL="12700" marR="5080" algn="just">
              <a:lnSpc>
                <a:spcPct val="93300"/>
              </a:lnSpc>
              <a:spcBef>
                <a:spcPts val="425"/>
              </a:spcBef>
            </a:pPr>
            <a:r>
              <a:rPr sz="3850" spc="-40" dirty="0">
                <a:solidFill>
                  <a:srgbClr val="F2F5F1"/>
                </a:solidFill>
                <a:latin typeface="Tahoma"/>
                <a:cs typeface="Tahoma"/>
              </a:rPr>
              <a:t>Our</a:t>
            </a:r>
            <a:r>
              <a:rPr sz="3850" spc="-35" dirty="0">
                <a:solidFill>
                  <a:srgbClr val="F2F5F1"/>
                </a:solidFill>
                <a:latin typeface="Tahoma"/>
                <a:cs typeface="Tahoma"/>
              </a:rPr>
              <a:t> </a:t>
            </a:r>
            <a:r>
              <a:rPr sz="3850" spc="-20" dirty="0">
                <a:solidFill>
                  <a:srgbClr val="F2F5F1"/>
                </a:solidFill>
                <a:latin typeface="Tahoma"/>
                <a:cs typeface="Tahoma"/>
              </a:rPr>
              <a:t>Project</a:t>
            </a:r>
            <a:r>
              <a:rPr sz="3850" spc="-15" dirty="0">
                <a:solidFill>
                  <a:srgbClr val="F2F5F1"/>
                </a:solidFill>
                <a:latin typeface="Tahoma"/>
                <a:cs typeface="Tahoma"/>
              </a:rPr>
              <a:t> </a:t>
            </a:r>
            <a:r>
              <a:rPr sz="3850" spc="-85" dirty="0">
                <a:solidFill>
                  <a:srgbClr val="F2F5F1"/>
                </a:solidFill>
                <a:latin typeface="Tahoma"/>
                <a:cs typeface="Tahoma"/>
              </a:rPr>
              <a:t>aims</a:t>
            </a:r>
            <a:r>
              <a:rPr sz="3850" spc="-80" dirty="0">
                <a:solidFill>
                  <a:srgbClr val="F2F5F1"/>
                </a:solidFill>
                <a:latin typeface="Tahoma"/>
                <a:cs typeface="Tahoma"/>
              </a:rPr>
              <a:t> </a:t>
            </a:r>
            <a:r>
              <a:rPr sz="3850" spc="-75" dirty="0">
                <a:solidFill>
                  <a:srgbClr val="F2F5F1"/>
                </a:solidFill>
                <a:latin typeface="Tahoma"/>
                <a:cs typeface="Tahoma"/>
              </a:rPr>
              <a:t>to</a:t>
            </a:r>
            <a:r>
              <a:rPr sz="3850" spc="-70" dirty="0">
                <a:solidFill>
                  <a:srgbClr val="F2F5F1"/>
                </a:solidFill>
                <a:latin typeface="Tahoma"/>
                <a:cs typeface="Tahoma"/>
              </a:rPr>
              <a:t> </a:t>
            </a:r>
            <a:r>
              <a:rPr sz="3850" spc="-35" dirty="0">
                <a:solidFill>
                  <a:srgbClr val="F2F5F1"/>
                </a:solidFill>
                <a:latin typeface="Tahoma"/>
                <a:cs typeface="Tahoma"/>
              </a:rPr>
              <a:t>develop</a:t>
            </a:r>
            <a:r>
              <a:rPr sz="3850" spc="-30" dirty="0">
                <a:solidFill>
                  <a:srgbClr val="F2F5F1"/>
                </a:solidFill>
                <a:latin typeface="Tahoma"/>
                <a:cs typeface="Tahoma"/>
              </a:rPr>
              <a:t> </a:t>
            </a:r>
            <a:r>
              <a:rPr sz="3850" spc="-40" dirty="0">
                <a:solidFill>
                  <a:srgbClr val="F2F5F1"/>
                </a:solidFill>
                <a:latin typeface="Tahoma"/>
                <a:cs typeface="Tahoma"/>
              </a:rPr>
              <a:t>a</a:t>
            </a:r>
            <a:r>
              <a:rPr sz="3850" spc="-35" dirty="0">
                <a:solidFill>
                  <a:srgbClr val="F2F5F1"/>
                </a:solidFill>
                <a:latin typeface="Tahoma"/>
                <a:cs typeface="Tahoma"/>
              </a:rPr>
              <a:t> </a:t>
            </a:r>
            <a:r>
              <a:rPr sz="3850" spc="-95" dirty="0">
                <a:solidFill>
                  <a:srgbClr val="F2F5F1"/>
                </a:solidFill>
                <a:latin typeface="Tahoma"/>
                <a:cs typeface="Tahoma"/>
              </a:rPr>
              <a:t>mobile</a:t>
            </a:r>
            <a:r>
              <a:rPr sz="3850" spc="-90" dirty="0">
                <a:solidFill>
                  <a:srgbClr val="F2F5F1"/>
                </a:solidFill>
                <a:latin typeface="Tahoma"/>
                <a:cs typeface="Tahoma"/>
              </a:rPr>
              <a:t> </a:t>
            </a:r>
            <a:r>
              <a:rPr sz="3850" spc="-50" dirty="0">
                <a:solidFill>
                  <a:srgbClr val="F2F5F1"/>
                </a:solidFill>
                <a:latin typeface="Tahoma"/>
                <a:cs typeface="Tahoma"/>
              </a:rPr>
              <a:t>website</a:t>
            </a:r>
            <a:r>
              <a:rPr sz="3850" spc="-45" dirty="0">
                <a:solidFill>
                  <a:srgbClr val="F2F5F1"/>
                </a:solidFill>
                <a:latin typeface="Tahoma"/>
                <a:cs typeface="Tahoma"/>
              </a:rPr>
              <a:t> </a:t>
            </a:r>
            <a:r>
              <a:rPr sz="3850" spc="-110" dirty="0">
                <a:solidFill>
                  <a:srgbClr val="F2F5F1"/>
                </a:solidFill>
                <a:latin typeface="Tahoma"/>
                <a:cs typeface="Tahoma"/>
              </a:rPr>
              <a:t>that</a:t>
            </a:r>
            <a:r>
              <a:rPr sz="3850" spc="-105" dirty="0">
                <a:solidFill>
                  <a:srgbClr val="F2F5F1"/>
                </a:solidFill>
                <a:latin typeface="Tahoma"/>
                <a:cs typeface="Tahoma"/>
              </a:rPr>
              <a:t> </a:t>
            </a:r>
            <a:r>
              <a:rPr sz="3850" spc="-60" dirty="0">
                <a:solidFill>
                  <a:srgbClr val="F2F5F1"/>
                </a:solidFill>
                <a:latin typeface="Tahoma"/>
                <a:cs typeface="Tahoma"/>
              </a:rPr>
              <a:t>leverages </a:t>
            </a:r>
            <a:r>
              <a:rPr sz="3850" spc="-55" dirty="0">
                <a:solidFill>
                  <a:srgbClr val="F2F5F1"/>
                </a:solidFill>
                <a:latin typeface="Tahoma"/>
                <a:cs typeface="Tahoma"/>
              </a:rPr>
              <a:t> </a:t>
            </a:r>
            <a:r>
              <a:rPr sz="3850" spc="-90" dirty="0">
                <a:solidFill>
                  <a:srgbClr val="F2F5F1"/>
                </a:solidFill>
                <a:latin typeface="Tahoma"/>
                <a:cs typeface="Tahoma"/>
              </a:rPr>
              <a:t>Convolutional </a:t>
            </a:r>
            <a:r>
              <a:rPr sz="3850" spc="-85" dirty="0">
                <a:solidFill>
                  <a:srgbClr val="F2F5F1"/>
                </a:solidFill>
                <a:latin typeface="Tahoma"/>
                <a:cs typeface="Tahoma"/>
              </a:rPr>
              <a:t>Neural </a:t>
            </a:r>
            <a:r>
              <a:rPr sz="3850" spc="-25" dirty="0">
                <a:solidFill>
                  <a:srgbClr val="F2F5F1"/>
                </a:solidFill>
                <a:latin typeface="Tahoma"/>
                <a:cs typeface="Tahoma"/>
              </a:rPr>
              <a:t>Networks </a:t>
            </a:r>
            <a:r>
              <a:rPr sz="3850" spc="25" dirty="0">
                <a:solidFill>
                  <a:srgbClr val="F2F5F1"/>
                </a:solidFill>
                <a:latin typeface="Tahoma"/>
                <a:cs typeface="Tahoma"/>
              </a:rPr>
              <a:t>(CNNs) </a:t>
            </a:r>
            <a:r>
              <a:rPr sz="3850" spc="-50" dirty="0">
                <a:solidFill>
                  <a:srgbClr val="F2F5F1"/>
                </a:solidFill>
                <a:latin typeface="Tahoma"/>
                <a:cs typeface="Tahoma"/>
              </a:rPr>
              <a:t>for </a:t>
            </a:r>
            <a:r>
              <a:rPr sz="3850" spc="-105" dirty="0">
                <a:solidFill>
                  <a:srgbClr val="F2F5F1"/>
                </a:solidFill>
                <a:latin typeface="Tahoma"/>
                <a:cs typeface="Tahoma"/>
              </a:rPr>
              <a:t>image </a:t>
            </a:r>
            <a:r>
              <a:rPr sz="3850" spc="-90" dirty="0">
                <a:solidFill>
                  <a:srgbClr val="F2F5F1"/>
                </a:solidFill>
                <a:latin typeface="Tahoma"/>
                <a:cs typeface="Tahoma"/>
              </a:rPr>
              <a:t>classification. The </a:t>
            </a:r>
            <a:r>
              <a:rPr sz="3850" spc="-85" dirty="0">
                <a:solidFill>
                  <a:srgbClr val="F2F5F1"/>
                </a:solidFill>
                <a:latin typeface="Tahoma"/>
                <a:cs typeface="Tahoma"/>
              </a:rPr>
              <a:t> </a:t>
            </a:r>
            <a:r>
              <a:rPr sz="3850" spc="-50" dirty="0">
                <a:solidFill>
                  <a:srgbClr val="F2F5F1"/>
                </a:solidFill>
                <a:latin typeface="Tahoma"/>
                <a:cs typeface="Tahoma"/>
              </a:rPr>
              <a:t>website </a:t>
            </a:r>
            <a:r>
              <a:rPr sz="3850" spc="-200" dirty="0">
                <a:solidFill>
                  <a:srgbClr val="F2F5F1"/>
                </a:solidFill>
                <a:latin typeface="Tahoma"/>
                <a:cs typeface="Tahoma"/>
              </a:rPr>
              <a:t>will </a:t>
            </a:r>
            <a:r>
              <a:rPr sz="3850" spc="-70" dirty="0">
                <a:solidFill>
                  <a:srgbClr val="F2F5F1"/>
                </a:solidFill>
                <a:latin typeface="Tahoma"/>
                <a:cs typeface="Tahoma"/>
              </a:rPr>
              <a:t>enable </a:t>
            </a:r>
            <a:r>
              <a:rPr sz="3850" spc="-65" dirty="0">
                <a:solidFill>
                  <a:srgbClr val="F2F5F1"/>
                </a:solidFill>
                <a:latin typeface="Tahoma"/>
                <a:cs typeface="Tahoma"/>
              </a:rPr>
              <a:t>farmers </a:t>
            </a:r>
            <a:r>
              <a:rPr sz="3850" spc="-75" dirty="0">
                <a:solidFill>
                  <a:srgbClr val="F2F5F1"/>
                </a:solidFill>
                <a:latin typeface="Tahoma"/>
                <a:cs typeface="Tahoma"/>
              </a:rPr>
              <a:t>to </a:t>
            </a:r>
            <a:r>
              <a:rPr sz="3850" spc="-65" dirty="0">
                <a:solidFill>
                  <a:srgbClr val="F2F5F1"/>
                </a:solidFill>
                <a:latin typeface="Tahoma"/>
                <a:cs typeface="Tahoma"/>
              </a:rPr>
              <a:t>quickly </a:t>
            </a:r>
            <a:r>
              <a:rPr sz="3850" spc="-45" dirty="0">
                <a:solidFill>
                  <a:srgbClr val="F2F5F1"/>
                </a:solidFill>
                <a:latin typeface="Tahoma"/>
                <a:cs typeface="Tahoma"/>
              </a:rPr>
              <a:t>and </a:t>
            </a:r>
            <a:r>
              <a:rPr sz="3850" spc="-55" dirty="0">
                <a:solidFill>
                  <a:srgbClr val="F2F5F1"/>
                </a:solidFill>
                <a:latin typeface="Tahoma"/>
                <a:cs typeface="Tahoma"/>
              </a:rPr>
              <a:t>accurately </a:t>
            </a:r>
            <a:r>
              <a:rPr sz="3850" spc="-75" dirty="0">
                <a:solidFill>
                  <a:srgbClr val="F2F5F1"/>
                </a:solidFill>
                <a:latin typeface="Tahoma"/>
                <a:cs typeface="Tahoma"/>
              </a:rPr>
              <a:t>determine </a:t>
            </a:r>
            <a:r>
              <a:rPr sz="3850" spc="-120" dirty="0">
                <a:solidFill>
                  <a:srgbClr val="F2F5F1"/>
                </a:solidFill>
                <a:latin typeface="Tahoma"/>
                <a:cs typeface="Tahoma"/>
              </a:rPr>
              <a:t>if </a:t>
            </a:r>
            <a:r>
              <a:rPr sz="3850" spc="-40" dirty="0">
                <a:solidFill>
                  <a:srgbClr val="F2F5F1"/>
                </a:solidFill>
                <a:latin typeface="Tahoma"/>
                <a:cs typeface="Tahoma"/>
              </a:rPr>
              <a:t>a </a:t>
            </a:r>
            <a:r>
              <a:rPr sz="3850" spc="-35" dirty="0">
                <a:solidFill>
                  <a:srgbClr val="F2F5F1"/>
                </a:solidFill>
                <a:latin typeface="Tahoma"/>
                <a:cs typeface="Tahoma"/>
              </a:rPr>
              <a:t> </a:t>
            </a:r>
            <a:r>
              <a:rPr sz="3850" spc="-75" dirty="0">
                <a:solidFill>
                  <a:srgbClr val="F2F5F1"/>
                </a:solidFill>
                <a:latin typeface="Tahoma"/>
                <a:cs typeface="Tahoma"/>
              </a:rPr>
              <a:t>potato </a:t>
            </a:r>
            <a:r>
              <a:rPr sz="3850" spc="-114" dirty="0">
                <a:solidFill>
                  <a:srgbClr val="F2F5F1"/>
                </a:solidFill>
                <a:latin typeface="Tahoma"/>
                <a:cs typeface="Tahoma"/>
              </a:rPr>
              <a:t>plant </a:t>
            </a:r>
            <a:r>
              <a:rPr sz="3850" spc="-35" dirty="0">
                <a:solidFill>
                  <a:srgbClr val="F2F5F1"/>
                </a:solidFill>
                <a:latin typeface="Tahoma"/>
                <a:cs typeface="Tahoma"/>
              </a:rPr>
              <a:t>is </a:t>
            </a:r>
            <a:r>
              <a:rPr sz="3850" spc="-120" dirty="0">
                <a:solidFill>
                  <a:srgbClr val="F2F5F1"/>
                </a:solidFill>
                <a:latin typeface="Tahoma"/>
                <a:cs typeface="Tahoma"/>
              </a:rPr>
              <a:t>healthy </a:t>
            </a:r>
            <a:r>
              <a:rPr sz="3850" spc="-30" dirty="0">
                <a:solidFill>
                  <a:srgbClr val="F2F5F1"/>
                </a:solidFill>
                <a:latin typeface="Tahoma"/>
                <a:cs typeface="Tahoma"/>
              </a:rPr>
              <a:t>or </a:t>
            </a:r>
            <a:r>
              <a:rPr sz="3850" dirty="0">
                <a:solidFill>
                  <a:srgbClr val="F2F5F1"/>
                </a:solidFill>
                <a:latin typeface="Tahoma"/>
                <a:cs typeface="Tahoma"/>
              </a:rPr>
              <a:t>affected </a:t>
            </a:r>
            <a:r>
              <a:rPr sz="3850" spc="-20" dirty="0">
                <a:solidFill>
                  <a:srgbClr val="F2F5F1"/>
                </a:solidFill>
                <a:latin typeface="Tahoma"/>
                <a:cs typeface="Tahoma"/>
              </a:rPr>
              <a:t>by </a:t>
            </a:r>
            <a:r>
              <a:rPr sz="3850" spc="-110" dirty="0">
                <a:solidFill>
                  <a:srgbClr val="F2F5F1"/>
                </a:solidFill>
                <a:latin typeface="Tahoma"/>
                <a:cs typeface="Tahoma"/>
              </a:rPr>
              <a:t>early </a:t>
            </a:r>
            <a:r>
              <a:rPr sz="3850" spc="-30" dirty="0">
                <a:solidFill>
                  <a:srgbClr val="F2F5F1"/>
                </a:solidFill>
                <a:latin typeface="Tahoma"/>
                <a:cs typeface="Tahoma"/>
              </a:rPr>
              <a:t>or </a:t>
            </a:r>
            <a:r>
              <a:rPr sz="3850" spc="-125" dirty="0">
                <a:solidFill>
                  <a:srgbClr val="F2F5F1"/>
                </a:solidFill>
                <a:latin typeface="Tahoma"/>
                <a:cs typeface="Tahoma"/>
              </a:rPr>
              <a:t>late </a:t>
            </a:r>
            <a:r>
              <a:rPr sz="3850" spc="-175" dirty="0">
                <a:solidFill>
                  <a:srgbClr val="F2F5F1"/>
                </a:solidFill>
                <a:latin typeface="Tahoma"/>
                <a:cs typeface="Tahoma"/>
              </a:rPr>
              <a:t>blight, </a:t>
            </a:r>
            <a:r>
              <a:rPr sz="3850" spc="-100" dirty="0">
                <a:solidFill>
                  <a:srgbClr val="F2F5F1"/>
                </a:solidFill>
                <a:latin typeface="Tahoma"/>
                <a:cs typeface="Tahoma"/>
              </a:rPr>
              <a:t>providing </a:t>
            </a:r>
            <a:r>
              <a:rPr sz="3850" spc="-95" dirty="0">
                <a:solidFill>
                  <a:srgbClr val="F2F5F1"/>
                </a:solidFill>
                <a:latin typeface="Tahoma"/>
                <a:cs typeface="Tahoma"/>
              </a:rPr>
              <a:t> </a:t>
            </a:r>
            <a:r>
              <a:rPr sz="3850" spc="-135" dirty="0">
                <a:solidFill>
                  <a:srgbClr val="F2F5F1"/>
                </a:solidFill>
                <a:latin typeface="Tahoma"/>
                <a:cs typeface="Tahoma"/>
              </a:rPr>
              <a:t>timely</a:t>
            </a:r>
            <a:endParaRPr sz="3850">
              <a:latin typeface="Tahoma"/>
              <a:cs typeface="Tahoma"/>
            </a:endParaRPr>
          </a:p>
          <a:p>
            <a:pPr marL="12700" algn="just">
              <a:lnSpc>
                <a:spcPts val="4350"/>
              </a:lnSpc>
            </a:pPr>
            <a:r>
              <a:rPr sz="3850" spc="-250" dirty="0">
                <a:solidFill>
                  <a:srgbClr val="F2F5F1"/>
                </a:solidFill>
                <a:latin typeface="Tahoma"/>
                <a:cs typeface="Tahoma"/>
              </a:rPr>
              <a:t>i</a:t>
            </a:r>
            <a:r>
              <a:rPr sz="3850" spc="-155" dirty="0">
                <a:solidFill>
                  <a:srgbClr val="F2F5F1"/>
                </a:solidFill>
                <a:latin typeface="Tahoma"/>
                <a:cs typeface="Tahoma"/>
              </a:rPr>
              <a:t>n</a:t>
            </a:r>
            <a:r>
              <a:rPr sz="3850" spc="80" dirty="0">
                <a:solidFill>
                  <a:srgbClr val="F2F5F1"/>
                </a:solidFill>
                <a:latin typeface="Tahoma"/>
                <a:cs typeface="Tahoma"/>
              </a:rPr>
              <a:t>s</a:t>
            </a:r>
            <a:r>
              <a:rPr sz="3850" spc="-250" dirty="0">
                <a:solidFill>
                  <a:srgbClr val="F2F5F1"/>
                </a:solidFill>
                <a:latin typeface="Tahoma"/>
                <a:cs typeface="Tahoma"/>
              </a:rPr>
              <a:t>i</a:t>
            </a:r>
            <a:r>
              <a:rPr sz="3850" spc="-100" dirty="0">
                <a:solidFill>
                  <a:srgbClr val="F2F5F1"/>
                </a:solidFill>
                <a:latin typeface="Tahoma"/>
                <a:cs typeface="Tahoma"/>
              </a:rPr>
              <a:t>g</a:t>
            </a:r>
            <a:r>
              <a:rPr sz="3850" spc="-140" dirty="0">
                <a:solidFill>
                  <a:srgbClr val="F2F5F1"/>
                </a:solidFill>
                <a:latin typeface="Tahoma"/>
                <a:cs typeface="Tahoma"/>
              </a:rPr>
              <a:t>h</a:t>
            </a:r>
            <a:r>
              <a:rPr sz="3850" spc="-135" dirty="0">
                <a:solidFill>
                  <a:srgbClr val="F2F5F1"/>
                </a:solidFill>
                <a:latin typeface="Tahoma"/>
                <a:cs typeface="Tahoma"/>
              </a:rPr>
              <a:t>t</a:t>
            </a:r>
            <a:r>
              <a:rPr sz="3850" spc="180" dirty="0">
                <a:solidFill>
                  <a:srgbClr val="F2F5F1"/>
                </a:solidFill>
                <a:latin typeface="Tahoma"/>
                <a:cs typeface="Tahoma"/>
              </a:rPr>
              <a:t>s</a:t>
            </a:r>
            <a:r>
              <a:rPr sz="3850" spc="-215" dirty="0">
                <a:solidFill>
                  <a:srgbClr val="F2F5F1"/>
                </a:solidFill>
                <a:latin typeface="Tahoma"/>
                <a:cs typeface="Tahoma"/>
              </a:rPr>
              <a:t> </a:t>
            </a:r>
            <a:r>
              <a:rPr sz="3850" spc="-95" dirty="0">
                <a:solidFill>
                  <a:srgbClr val="F2F5F1"/>
                </a:solidFill>
                <a:latin typeface="Tahoma"/>
                <a:cs typeface="Tahoma"/>
              </a:rPr>
              <a:t>f</a:t>
            </a:r>
            <a:r>
              <a:rPr sz="3850" spc="-35" dirty="0">
                <a:solidFill>
                  <a:srgbClr val="F2F5F1"/>
                </a:solidFill>
                <a:latin typeface="Tahoma"/>
                <a:cs typeface="Tahoma"/>
              </a:rPr>
              <a:t>o</a:t>
            </a:r>
            <a:r>
              <a:rPr sz="3850" spc="-25" dirty="0">
                <a:solidFill>
                  <a:srgbClr val="F2F5F1"/>
                </a:solidFill>
                <a:latin typeface="Tahoma"/>
                <a:cs typeface="Tahoma"/>
              </a:rPr>
              <a:t>r</a:t>
            </a:r>
            <a:r>
              <a:rPr sz="3850" spc="-215" dirty="0">
                <a:solidFill>
                  <a:srgbClr val="F2F5F1"/>
                </a:solidFill>
                <a:latin typeface="Tahoma"/>
                <a:cs typeface="Tahoma"/>
              </a:rPr>
              <a:t> </a:t>
            </a:r>
            <a:r>
              <a:rPr sz="3850" spc="65" dirty="0">
                <a:solidFill>
                  <a:srgbClr val="F2F5F1"/>
                </a:solidFill>
                <a:latin typeface="Tahoma"/>
                <a:cs typeface="Tahoma"/>
              </a:rPr>
              <a:t>d</a:t>
            </a:r>
            <a:r>
              <a:rPr sz="3850" spc="-250" dirty="0">
                <a:solidFill>
                  <a:srgbClr val="F2F5F1"/>
                </a:solidFill>
                <a:latin typeface="Tahoma"/>
                <a:cs typeface="Tahoma"/>
              </a:rPr>
              <a:t>i</a:t>
            </a:r>
            <a:r>
              <a:rPr sz="3850" spc="80" dirty="0">
                <a:solidFill>
                  <a:srgbClr val="F2F5F1"/>
                </a:solidFill>
                <a:latin typeface="Tahoma"/>
                <a:cs typeface="Tahoma"/>
              </a:rPr>
              <a:t>s</a:t>
            </a:r>
            <a:r>
              <a:rPr sz="3850" spc="5" dirty="0">
                <a:solidFill>
                  <a:srgbClr val="F2F5F1"/>
                </a:solidFill>
                <a:latin typeface="Tahoma"/>
                <a:cs typeface="Tahoma"/>
              </a:rPr>
              <a:t>e</a:t>
            </a:r>
            <a:r>
              <a:rPr sz="3850" spc="-140" dirty="0">
                <a:solidFill>
                  <a:srgbClr val="F2F5F1"/>
                </a:solidFill>
                <a:latin typeface="Tahoma"/>
                <a:cs typeface="Tahoma"/>
              </a:rPr>
              <a:t>a</a:t>
            </a:r>
            <a:r>
              <a:rPr sz="3850" spc="80" dirty="0">
                <a:solidFill>
                  <a:srgbClr val="F2F5F1"/>
                </a:solidFill>
                <a:latin typeface="Tahoma"/>
                <a:cs typeface="Tahoma"/>
              </a:rPr>
              <a:t>s</a:t>
            </a:r>
            <a:r>
              <a:rPr sz="3850" spc="105" dirty="0">
                <a:solidFill>
                  <a:srgbClr val="F2F5F1"/>
                </a:solidFill>
                <a:latin typeface="Tahoma"/>
                <a:cs typeface="Tahoma"/>
              </a:rPr>
              <a:t>e</a:t>
            </a:r>
            <a:r>
              <a:rPr sz="3850" spc="-215" dirty="0">
                <a:solidFill>
                  <a:srgbClr val="F2F5F1"/>
                </a:solidFill>
                <a:latin typeface="Tahoma"/>
                <a:cs typeface="Tahoma"/>
              </a:rPr>
              <a:t> </a:t>
            </a:r>
            <a:r>
              <a:rPr sz="3850" spc="-140" dirty="0">
                <a:solidFill>
                  <a:srgbClr val="F2F5F1"/>
                </a:solidFill>
                <a:latin typeface="Tahoma"/>
                <a:cs typeface="Tahoma"/>
              </a:rPr>
              <a:t>ma</a:t>
            </a:r>
            <a:r>
              <a:rPr sz="3850" spc="-155" dirty="0">
                <a:solidFill>
                  <a:srgbClr val="F2F5F1"/>
                </a:solidFill>
                <a:latin typeface="Tahoma"/>
                <a:cs typeface="Tahoma"/>
              </a:rPr>
              <a:t>n</a:t>
            </a:r>
            <a:r>
              <a:rPr sz="3850" spc="-140" dirty="0">
                <a:solidFill>
                  <a:srgbClr val="F2F5F1"/>
                </a:solidFill>
                <a:latin typeface="Tahoma"/>
                <a:cs typeface="Tahoma"/>
              </a:rPr>
              <a:t>a</a:t>
            </a:r>
            <a:r>
              <a:rPr sz="3850" spc="-100" dirty="0">
                <a:solidFill>
                  <a:srgbClr val="F2F5F1"/>
                </a:solidFill>
                <a:latin typeface="Tahoma"/>
                <a:cs typeface="Tahoma"/>
              </a:rPr>
              <a:t>g</a:t>
            </a:r>
            <a:r>
              <a:rPr sz="3850" spc="5" dirty="0">
                <a:solidFill>
                  <a:srgbClr val="F2F5F1"/>
                </a:solidFill>
                <a:latin typeface="Tahoma"/>
                <a:cs typeface="Tahoma"/>
              </a:rPr>
              <a:t>e</a:t>
            </a:r>
            <a:r>
              <a:rPr sz="3850" spc="-140" dirty="0">
                <a:solidFill>
                  <a:srgbClr val="F2F5F1"/>
                </a:solidFill>
                <a:latin typeface="Tahoma"/>
                <a:cs typeface="Tahoma"/>
              </a:rPr>
              <a:t>m</a:t>
            </a:r>
            <a:r>
              <a:rPr sz="3850" spc="5" dirty="0">
                <a:solidFill>
                  <a:srgbClr val="F2F5F1"/>
                </a:solidFill>
                <a:latin typeface="Tahoma"/>
                <a:cs typeface="Tahoma"/>
              </a:rPr>
              <a:t>e</a:t>
            </a:r>
            <a:r>
              <a:rPr sz="3850" spc="-155" dirty="0">
                <a:solidFill>
                  <a:srgbClr val="F2F5F1"/>
                </a:solidFill>
                <a:latin typeface="Tahoma"/>
                <a:cs typeface="Tahoma"/>
              </a:rPr>
              <a:t>n</a:t>
            </a:r>
            <a:r>
              <a:rPr sz="3850" spc="-135" dirty="0">
                <a:solidFill>
                  <a:srgbClr val="F2F5F1"/>
                </a:solidFill>
                <a:latin typeface="Tahoma"/>
                <a:cs typeface="Tahoma"/>
              </a:rPr>
              <a:t>t</a:t>
            </a:r>
            <a:r>
              <a:rPr sz="3850" spc="-420" dirty="0">
                <a:solidFill>
                  <a:srgbClr val="F2F5F1"/>
                </a:solidFill>
                <a:latin typeface="Tahoma"/>
                <a:cs typeface="Tahoma"/>
              </a:rPr>
              <a:t>.</a:t>
            </a:r>
            <a:endParaRPr sz="3850">
              <a:latin typeface="Tahoma"/>
              <a:cs typeface="Tahoma"/>
            </a:endParaRPr>
          </a:p>
        </p:txBody>
      </p:sp>
      <p:pic>
        <p:nvPicPr>
          <p:cNvPr id="5" name="object 5"/>
          <p:cNvPicPr/>
          <p:nvPr/>
        </p:nvPicPr>
        <p:blipFill>
          <a:blip r:embed="rId3" cstate="print"/>
          <a:stretch>
            <a:fillRect/>
          </a:stretch>
        </p:blipFill>
        <p:spPr>
          <a:xfrm>
            <a:off x="16463978" y="0"/>
            <a:ext cx="1670303" cy="6759527"/>
          </a:xfrm>
          <a:prstGeom prst="rect">
            <a:avLst/>
          </a:prstGeom>
        </p:spPr>
      </p:pic>
      <p:pic>
        <p:nvPicPr>
          <p:cNvPr id="6" name="object 6"/>
          <p:cNvPicPr/>
          <p:nvPr/>
        </p:nvPicPr>
        <p:blipFill>
          <a:blip r:embed="rId4" cstate="print"/>
          <a:stretch>
            <a:fillRect/>
          </a:stretch>
        </p:blipFill>
        <p:spPr>
          <a:xfrm>
            <a:off x="0" y="3517391"/>
            <a:ext cx="8967215" cy="22037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 y="0"/>
            <a:ext cx="18287998" cy="10286999"/>
          </a:xfrm>
          <a:prstGeom prst="rect">
            <a:avLst/>
          </a:prstGeom>
        </p:spPr>
      </p:pic>
      <p:sp>
        <p:nvSpPr>
          <p:cNvPr id="3" name="object 3"/>
          <p:cNvSpPr txBox="1">
            <a:spLocks noGrp="1"/>
          </p:cNvSpPr>
          <p:nvPr>
            <p:ph type="title"/>
          </p:nvPr>
        </p:nvSpPr>
        <p:spPr>
          <a:xfrm>
            <a:off x="914400" y="723900"/>
            <a:ext cx="3371215" cy="1124585"/>
          </a:xfrm>
          <a:prstGeom prst="rect">
            <a:avLst/>
          </a:prstGeom>
        </p:spPr>
        <p:txBody>
          <a:bodyPr vert="horz" wrap="square" lIns="0" tIns="13970" rIns="0" bIns="0" rtlCol="0">
            <a:spAutoFit/>
          </a:bodyPr>
          <a:lstStyle/>
          <a:p>
            <a:pPr marL="12700">
              <a:lnSpc>
                <a:spcPct val="100000"/>
              </a:lnSpc>
              <a:spcBef>
                <a:spcPts val="110"/>
              </a:spcBef>
            </a:pPr>
            <a:r>
              <a:rPr sz="7200" spc="775" dirty="0">
                <a:solidFill>
                  <a:srgbClr val="F2F5F1"/>
                </a:solidFill>
              </a:rPr>
              <a:t>A</a:t>
            </a:r>
            <a:r>
              <a:rPr sz="7200" spc="295" dirty="0">
                <a:solidFill>
                  <a:srgbClr val="F2F5F1"/>
                </a:solidFill>
              </a:rPr>
              <a:t>g</a:t>
            </a:r>
            <a:r>
              <a:rPr lang="en-US" sz="7200" spc="365" dirty="0">
                <a:solidFill>
                  <a:srgbClr val="F2F5F1"/>
                </a:solidFill>
              </a:rPr>
              <a:t>enda</a:t>
            </a:r>
            <a:endParaRPr sz="7200" dirty="0"/>
          </a:p>
        </p:txBody>
      </p:sp>
      <p:sp>
        <p:nvSpPr>
          <p:cNvPr id="4" name="object 4"/>
          <p:cNvSpPr txBox="1"/>
          <p:nvPr/>
        </p:nvSpPr>
        <p:spPr>
          <a:xfrm>
            <a:off x="914400" y="3009900"/>
            <a:ext cx="12470765" cy="5784276"/>
          </a:xfrm>
          <a:prstGeom prst="rect">
            <a:avLst/>
          </a:prstGeom>
        </p:spPr>
        <p:txBody>
          <a:bodyPr vert="horz" wrap="square" lIns="0" tIns="84455" rIns="0" bIns="0" rtlCol="0">
            <a:spAutoFit/>
          </a:bodyPr>
          <a:lstStyle/>
          <a:p>
            <a:pPr marL="12700">
              <a:lnSpc>
                <a:spcPct val="100000"/>
              </a:lnSpc>
              <a:spcBef>
                <a:spcPts val="665"/>
              </a:spcBef>
            </a:pPr>
            <a:r>
              <a:rPr lang="en-US" sz="3200" b="1" dirty="0">
                <a:solidFill>
                  <a:srgbClr val="F2F5F1"/>
                </a:solidFill>
                <a:latin typeface="Trebuchet MS"/>
                <a:cs typeface="Trebuchet MS"/>
              </a:rPr>
              <a:t>1.Addressing Accessibility Gap</a:t>
            </a:r>
            <a:endParaRPr sz="3200" b="1" dirty="0">
              <a:latin typeface="Trebuchet MS"/>
              <a:cs typeface="Trebuchet MS"/>
            </a:endParaRPr>
          </a:p>
          <a:p>
            <a:pPr>
              <a:lnSpc>
                <a:spcPct val="100000"/>
              </a:lnSpc>
              <a:spcBef>
                <a:spcPts val="20"/>
              </a:spcBef>
            </a:pPr>
            <a:endParaRPr sz="3200" b="1" dirty="0">
              <a:latin typeface="Trebuchet MS"/>
              <a:cs typeface="Trebuchet MS"/>
            </a:endParaRPr>
          </a:p>
          <a:p>
            <a:pPr marL="19050">
              <a:lnSpc>
                <a:spcPct val="100000"/>
              </a:lnSpc>
            </a:pPr>
            <a:r>
              <a:rPr lang="en-US" sz="3200" b="1" spc="15" dirty="0">
                <a:solidFill>
                  <a:srgbClr val="F2F5F1"/>
                </a:solidFill>
                <a:latin typeface="Trebuchet MS"/>
                <a:cs typeface="Trebuchet MS"/>
              </a:rPr>
              <a:t>2.Enhancing Efficiency and Accuracy</a:t>
            </a:r>
            <a:endParaRPr sz="3200" b="1" dirty="0">
              <a:latin typeface="Trebuchet MS"/>
              <a:cs typeface="Trebuchet MS"/>
            </a:endParaRPr>
          </a:p>
          <a:p>
            <a:pPr marL="19050">
              <a:lnSpc>
                <a:spcPct val="100000"/>
              </a:lnSpc>
              <a:spcBef>
                <a:spcPts val="570"/>
              </a:spcBef>
            </a:pPr>
            <a:endParaRPr sz="3200" b="1" dirty="0">
              <a:latin typeface="Trebuchet MS"/>
              <a:cs typeface="Trebuchet MS"/>
            </a:endParaRPr>
          </a:p>
          <a:p>
            <a:pPr>
              <a:lnSpc>
                <a:spcPct val="100000"/>
              </a:lnSpc>
            </a:pPr>
            <a:r>
              <a:rPr lang="en-IN" sz="3200" b="1" dirty="0">
                <a:solidFill>
                  <a:schemeClr val="bg1"/>
                </a:solidFill>
                <a:latin typeface="Trebuchet MS"/>
                <a:cs typeface="Trebuchet MS"/>
              </a:rPr>
              <a:t>3.Developing an Intelligent System</a:t>
            </a:r>
          </a:p>
          <a:p>
            <a:pPr marL="22860">
              <a:lnSpc>
                <a:spcPct val="100000"/>
              </a:lnSpc>
              <a:spcBef>
                <a:spcPts val="1639"/>
              </a:spcBef>
            </a:pPr>
            <a:endParaRPr sz="3200" b="1" dirty="0">
              <a:latin typeface="Trebuchet MS"/>
              <a:cs typeface="Trebuchet MS"/>
            </a:endParaRPr>
          </a:p>
          <a:p>
            <a:pPr>
              <a:lnSpc>
                <a:spcPct val="100000"/>
              </a:lnSpc>
              <a:spcBef>
                <a:spcPts val="30"/>
              </a:spcBef>
            </a:pPr>
            <a:r>
              <a:rPr lang="en-IN" sz="3200" b="1" dirty="0">
                <a:solidFill>
                  <a:schemeClr val="bg1"/>
                </a:solidFill>
                <a:latin typeface="Trebuchet MS"/>
                <a:cs typeface="Trebuchet MS"/>
              </a:rPr>
              <a:t>4.Contributing to Sustainable Agriculture</a:t>
            </a:r>
          </a:p>
          <a:p>
            <a:pPr marL="26670">
              <a:lnSpc>
                <a:spcPct val="100000"/>
              </a:lnSpc>
            </a:pPr>
            <a:endParaRPr sz="3200" b="1" dirty="0">
              <a:latin typeface="Trebuchet MS"/>
              <a:cs typeface="Trebuchet MS"/>
            </a:endParaRPr>
          </a:p>
          <a:p>
            <a:pPr>
              <a:lnSpc>
                <a:spcPct val="100000"/>
              </a:lnSpc>
            </a:pPr>
            <a:r>
              <a:rPr lang="en-US" sz="3200" b="1" dirty="0">
                <a:solidFill>
                  <a:schemeClr val="bg1"/>
                </a:solidFill>
                <a:latin typeface="Trebuchet MS"/>
                <a:cs typeface="Trebuchet MS"/>
              </a:rPr>
              <a:t>5.Empowering Data Driven Decisions</a:t>
            </a:r>
            <a:endParaRPr sz="3200" b="1" dirty="0">
              <a:solidFill>
                <a:schemeClr val="bg1"/>
              </a:solidFill>
              <a:latin typeface="Trebuchet MS"/>
              <a:cs typeface="Trebuchet MS"/>
            </a:endParaRPr>
          </a:p>
          <a:p>
            <a:pPr>
              <a:lnSpc>
                <a:spcPct val="100000"/>
              </a:lnSpc>
              <a:spcBef>
                <a:spcPts val="25"/>
              </a:spcBef>
            </a:pPr>
            <a:endParaRPr sz="3200" b="1" dirty="0">
              <a:latin typeface="Trebuchet MS"/>
              <a:cs typeface="Trebuchet MS"/>
            </a:endParaRPr>
          </a:p>
          <a:p>
            <a:pPr marL="26670">
              <a:lnSpc>
                <a:spcPct val="100000"/>
              </a:lnSpc>
              <a:spcBef>
                <a:spcPts val="5"/>
              </a:spcBef>
            </a:pPr>
            <a:r>
              <a:rPr sz="3200" b="1" spc="30" dirty="0">
                <a:solidFill>
                  <a:srgbClr val="F2F5F1"/>
                </a:solidFill>
                <a:latin typeface="Trebuchet MS"/>
                <a:cs typeface="Trebuchet MS"/>
              </a:rPr>
              <a:t>Conclusion</a:t>
            </a:r>
            <a:r>
              <a:rPr sz="3200" b="1" spc="15" dirty="0">
                <a:solidFill>
                  <a:srgbClr val="F2F5F1"/>
                </a:solidFill>
                <a:latin typeface="Trebuchet MS"/>
                <a:cs typeface="Trebuchet MS"/>
              </a:rPr>
              <a:t> </a:t>
            </a:r>
            <a:r>
              <a:rPr sz="3200" b="1" spc="20" dirty="0">
                <a:solidFill>
                  <a:srgbClr val="F2F5F1"/>
                </a:solidFill>
                <a:latin typeface="Trebuchet MS"/>
                <a:cs typeface="Trebuchet MS"/>
              </a:rPr>
              <a:t>and</a:t>
            </a:r>
            <a:r>
              <a:rPr sz="3200" b="1" spc="15" dirty="0">
                <a:solidFill>
                  <a:srgbClr val="F2F5F1"/>
                </a:solidFill>
                <a:latin typeface="Trebuchet MS"/>
                <a:cs typeface="Trebuchet MS"/>
              </a:rPr>
              <a:t> </a:t>
            </a:r>
            <a:r>
              <a:rPr sz="3200" b="1" spc="-50" dirty="0">
                <a:solidFill>
                  <a:srgbClr val="F2F5F1"/>
                </a:solidFill>
                <a:latin typeface="Trebuchet MS"/>
                <a:cs typeface="Trebuchet MS"/>
              </a:rPr>
              <a:t>Call</a:t>
            </a:r>
            <a:r>
              <a:rPr sz="3200" b="1" spc="15" dirty="0">
                <a:solidFill>
                  <a:srgbClr val="F2F5F1"/>
                </a:solidFill>
                <a:latin typeface="Trebuchet MS"/>
                <a:cs typeface="Trebuchet MS"/>
              </a:rPr>
              <a:t> </a:t>
            </a:r>
            <a:r>
              <a:rPr sz="3200" b="1" spc="-80" dirty="0">
                <a:solidFill>
                  <a:srgbClr val="F2F5F1"/>
                </a:solidFill>
                <a:latin typeface="Trebuchet MS"/>
                <a:cs typeface="Trebuchet MS"/>
              </a:rPr>
              <a:t>to</a:t>
            </a:r>
            <a:r>
              <a:rPr sz="3200" b="1" spc="20" dirty="0">
                <a:solidFill>
                  <a:srgbClr val="F2F5F1"/>
                </a:solidFill>
                <a:latin typeface="Trebuchet MS"/>
                <a:cs typeface="Trebuchet MS"/>
              </a:rPr>
              <a:t> </a:t>
            </a:r>
            <a:r>
              <a:rPr sz="3200" b="1" spc="-65" dirty="0">
                <a:solidFill>
                  <a:srgbClr val="F2F5F1"/>
                </a:solidFill>
                <a:latin typeface="Trebuchet MS"/>
                <a:cs typeface="Trebuchet MS"/>
              </a:rPr>
              <a:t>Action.</a:t>
            </a:r>
            <a:endParaRPr sz="3200" b="1"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77" y="2529617"/>
            <a:ext cx="11544935" cy="4845050"/>
          </a:xfrm>
          <a:prstGeom prst="rect">
            <a:avLst/>
          </a:prstGeom>
        </p:spPr>
        <p:txBody>
          <a:bodyPr vert="horz" wrap="square" lIns="0" tIns="8890" rIns="0" bIns="0" rtlCol="0">
            <a:spAutoFit/>
          </a:bodyPr>
          <a:lstStyle/>
          <a:p>
            <a:pPr marL="12700" marR="5080">
              <a:lnSpc>
                <a:spcPct val="119900"/>
              </a:lnSpc>
              <a:spcBef>
                <a:spcPts val="70"/>
              </a:spcBef>
            </a:pPr>
            <a:r>
              <a:rPr sz="3300" spc="-10" dirty="0">
                <a:solidFill>
                  <a:srgbClr val="454545"/>
                </a:solidFill>
                <a:latin typeface="Microsoft Sans Serif"/>
                <a:cs typeface="Microsoft Sans Serif"/>
              </a:rPr>
              <a:t>Potato</a:t>
            </a:r>
            <a:r>
              <a:rPr sz="3300" spc="135" dirty="0">
                <a:solidFill>
                  <a:srgbClr val="454545"/>
                </a:solidFill>
                <a:latin typeface="Microsoft Sans Serif"/>
                <a:cs typeface="Microsoft Sans Serif"/>
              </a:rPr>
              <a:t> </a:t>
            </a:r>
            <a:r>
              <a:rPr sz="3300" spc="-15" dirty="0">
                <a:solidFill>
                  <a:srgbClr val="454545"/>
                </a:solidFill>
                <a:latin typeface="Microsoft Sans Serif"/>
                <a:cs typeface="Microsoft Sans Serif"/>
              </a:rPr>
              <a:t>farming</a:t>
            </a:r>
            <a:r>
              <a:rPr sz="3300" spc="140" dirty="0">
                <a:solidFill>
                  <a:srgbClr val="454545"/>
                </a:solidFill>
                <a:latin typeface="Microsoft Sans Serif"/>
                <a:cs typeface="Microsoft Sans Serif"/>
              </a:rPr>
              <a:t> </a:t>
            </a:r>
            <a:r>
              <a:rPr sz="3300" spc="-70" dirty="0">
                <a:solidFill>
                  <a:srgbClr val="454545"/>
                </a:solidFill>
                <a:latin typeface="Microsoft Sans Serif"/>
                <a:cs typeface="Microsoft Sans Serif"/>
              </a:rPr>
              <a:t>is</a:t>
            </a:r>
            <a:r>
              <a:rPr sz="3300" spc="135" dirty="0">
                <a:solidFill>
                  <a:srgbClr val="454545"/>
                </a:solidFill>
                <a:latin typeface="Microsoft Sans Serif"/>
                <a:cs typeface="Microsoft Sans Serif"/>
              </a:rPr>
              <a:t> </a:t>
            </a:r>
            <a:r>
              <a:rPr sz="3300" spc="-40" dirty="0">
                <a:solidFill>
                  <a:srgbClr val="454545"/>
                </a:solidFill>
                <a:latin typeface="Microsoft Sans Serif"/>
                <a:cs typeface="Microsoft Sans Serif"/>
              </a:rPr>
              <a:t>vital</a:t>
            </a:r>
            <a:r>
              <a:rPr sz="3300" spc="140" dirty="0">
                <a:solidFill>
                  <a:srgbClr val="454545"/>
                </a:solidFill>
                <a:latin typeface="Microsoft Sans Serif"/>
                <a:cs typeface="Microsoft Sans Serif"/>
              </a:rPr>
              <a:t> </a:t>
            </a:r>
            <a:r>
              <a:rPr sz="3300" spc="55" dirty="0">
                <a:solidFill>
                  <a:srgbClr val="454545"/>
                </a:solidFill>
                <a:latin typeface="Microsoft Sans Serif"/>
                <a:cs typeface="Microsoft Sans Serif"/>
              </a:rPr>
              <a:t>to</a:t>
            </a:r>
            <a:r>
              <a:rPr sz="3300" spc="140" dirty="0">
                <a:solidFill>
                  <a:srgbClr val="454545"/>
                </a:solidFill>
                <a:latin typeface="Microsoft Sans Serif"/>
                <a:cs typeface="Microsoft Sans Serif"/>
              </a:rPr>
              <a:t> </a:t>
            </a:r>
            <a:r>
              <a:rPr sz="3300" spc="30" dirty="0">
                <a:solidFill>
                  <a:srgbClr val="454545"/>
                </a:solidFill>
                <a:latin typeface="Microsoft Sans Serif"/>
                <a:cs typeface="Microsoft Sans Serif"/>
              </a:rPr>
              <a:t>India's</a:t>
            </a:r>
            <a:r>
              <a:rPr sz="3300" spc="135" dirty="0">
                <a:solidFill>
                  <a:srgbClr val="454545"/>
                </a:solidFill>
                <a:latin typeface="Microsoft Sans Serif"/>
                <a:cs typeface="Microsoft Sans Serif"/>
              </a:rPr>
              <a:t> </a:t>
            </a:r>
            <a:r>
              <a:rPr sz="3300" spc="-20" dirty="0">
                <a:solidFill>
                  <a:srgbClr val="454545"/>
                </a:solidFill>
                <a:latin typeface="Microsoft Sans Serif"/>
                <a:cs typeface="Microsoft Sans Serif"/>
              </a:rPr>
              <a:t>agriculture,</a:t>
            </a:r>
            <a:r>
              <a:rPr sz="3300" spc="140" dirty="0">
                <a:solidFill>
                  <a:srgbClr val="454545"/>
                </a:solidFill>
                <a:latin typeface="Microsoft Sans Serif"/>
                <a:cs typeface="Microsoft Sans Serif"/>
              </a:rPr>
              <a:t> </a:t>
            </a:r>
            <a:r>
              <a:rPr sz="3300" spc="70" dirty="0">
                <a:solidFill>
                  <a:srgbClr val="454545"/>
                </a:solidFill>
                <a:latin typeface="Microsoft Sans Serif"/>
                <a:cs typeface="Microsoft Sans Serif"/>
              </a:rPr>
              <a:t>but</a:t>
            </a:r>
            <a:r>
              <a:rPr sz="3300" spc="140" dirty="0">
                <a:solidFill>
                  <a:srgbClr val="454545"/>
                </a:solidFill>
                <a:latin typeface="Microsoft Sans Serif"/>
                <a:cs typeface="Microsoft Sans Serif"/>
              </a:rPr>
              <a:t> </a:t>
            </a:r>
            <a:r>
              <a:rPr sz="3300" spc="60" dirty="0">
                <a:solidFill>
                  <a:srgbClr val="454545"/>
                </a:solidFill>
                <a:latin typeface="Microsoft Sans Serif"/>
                <a:cs typeface="Microsoft Sans Serif"/>
              </a:rPr>
              <a:t>crops</a:t>
            </a:r>
            <a:r>
              <a:rPr sz="3300" spc="135" dirty="0">
                <a:solidFill>
                  <a:srgbClr val="454545"/>
                </a:solidFill>
                <a:latin typeface="Microsoft Sans Serif"/>
                <a:cs typeface="Microsoft Sans Serif"/>
              </a:rPr>
              <a:t> </a:t>
            </a:r>
            <a:r>
              <a:rPr sz="3300" spc="-35" dirty="0">
                <a:solidFill>
                  <a:srgbClr val="454545"/>
                </a:solidFill>
                <a:latin typeface="Microsoft Sans Serif"/>
                <a:cs typeface="Microsoft Sans Serif"/>
              </a:rPr>
              <a:t>are </a:t>
            </a:r>
            <a:r>
              <a:rPr sz="3300" spc="-30" dirty="0">
                <a:solidFill>
                  <a:srgbClr val="454545"/>
                </a:solidFill>
                <a:latin typeface="Microsoft Sans Serif"/>
                <a:cs typeface="Microsoft Sans Serif"/>
              </a:rPr>
              <a:t> </a:t>
            </a:r>
            <a:r>
              <a:rPr sz="3300" spc="-60" dirty="0">
                <a:solidFill>
                  <a:srgbClr val="454545"/>
                </a:solidFill>
                <a:latin typeface="Microsoft Sans Serif"/>
                <a:cs typeface="Microsoft Sans Serif"/>
              </a:rPr>
              <a:t>highly</a:t>
            </a:r>
            <a:r>
              <a:rPr sz="3300" spc="140" dirty="0">
                <a:solidFill>
                  <a:srgbClr val="454545"/>
                </a:solidFill>
                <a:latin typeface="Microsoft Sans Serif"/>
                <a:cs typeface="Microsoft Sans Serif"/>
              </a:rPr>
              <a:t> </a:t>
            </a:r>
            <a:r>
              <a:rPr sz="3300" spc="-35" dirty="0">
                <a:solidFill>
                  <a:srgbClr val="454545"/>
                </a:solidFill>
                <a:latin typeface="Microsoft Sans Serif"/>
                <a:cs typeface="Microsoft Sans Serif"/>
              </a:rPr>
              <a:t>vulnerable</a:t>
            </a:r>
            <a:r>
              <a:rPr sz="3300" spc="145" dirty="0">
                <a:solidFill>
                  <a:srgbClr val="454545"/>
                </a:solidFill>
                <a:latin typeface="Microsoft Sans Serif"/>
                <a:cs typeface="Microsoft Sans Serif"/>
              </a:rPr>
              <a:t> </a:t>
            </a:r>
            <a:r>
              <a:rPr sz="3300" spc="55" dirty="0">
                <a:solidFill>
                  <a:srgbClr val="454545"/>
                </a:solidFill>
                <a:latin typeface="Microsoft Sans Serif"/>
                <a:cs typeface="Microsoft Sans Serif"/>
              </a:rPr>
              <a:t>to</a:t>
            </a:r>
            <a:r>
              <a:rPr sz="3300" spc="145" dirty="0">
                <a:solidFill>
                  <a:srgbClr val="454545"/>
                </a:solidFill>
                <a:latin typeface="Microsoft Sans Serif"/>
                <a:cs typeface="Microsoft Sans Serif"/>
              </a:rPr>
              <a:t> </a:t>
            </a:r>
            <a:r>
              <a:rPr sz="3300" spc="-25" dirty="0">
                <a:solidFill>
                  <a:srgbClr val="454545"/>
                </a:solidFill>
                <a:latin typeface="Microsoft Sans Serif"/>
                <a:cs typeface="Microsoft Sans Serif"/>
              </a:rPr>
              <a:t>diseases</a:t>
            </a:r>
            <a:r>
              <a:rPr sz="3300" spc="145" dirty="0">
                <a:solidFill>
                  <a:srgbClr val="454545"/>
                </a:solidFill>
                <a:latin typeface="Microsoft Sans Serif"/>
                <a:cs typeface="Microsoft Sans Serif"/>
              </a:rPr>
              <a:t> </a:t>
            </a:r>
            <a:r>
              <a:rPr sz="3300" spc="-45" dirty="0">
                <a:solidFill>
                  <a:srgbClr val="454545"/>
                </a:solidFill>
                <a:latin typeface="Microsoft Sans Serif"/>
                <a:cs typeface="Microsoft Sans Serif"/>
              </a:rPr>
              <a:t>like</a:t>
            </a:r>
            <a:r>
              <a:rPr sz="3300" spc="140" dirty="0">
                <a:solidFill>
                  <a:srgbClr val="454545"/>
                </a:solidFill>
                <a:latin typeface="Microsoft Sans Serif"/>
                <a:cs typeface="Microsoft Sans Serif"/>
              </a:rPr>
              <a:t> </a:t>
            </a:r>
            <a:r>
              <a:rPr sz="3300" spc="-45" dirty="0">
                <a:solidFill>
                  <a:srgbClr val="454545"/>
                </a:solidFill>
                <a:latin typeface="Microsoft Sans Serif"/>
                <a:cs typeface="Microsoft Sans Serif"/>
              </a:rPr>
              <a:t>early</a:t>
            </a:r>
            <a:r>
              <a:rPr sz="3300" spc="145" dirty="0">
                <a:solidFill>
                  <a:srgbClr val="454545"/>
                </a:solidFill>
                <a:latin typeface="Microsoft Sans Serif"/>
                <a:cs typeface="Microsoft Sans Serif"/>
              </a:rPr>
              <a:t> </a:t>
            </a:r>
            <a:r>
              <a:rPr sz="3300" spc="-15" dirty="0">
                <a:solidFill>
                  <a:srgbClr val="454545"/>
                </a:solidFill>
                <a:latin typeface="Microsoft Sans Serif"/>
                <a:cs typeface="Microsoft Sans Serif"/>
              </a:rPr>
              <a:t>and</a:t>
            </a:r>
            <a:r>
              <a:rPr sz="3300" spc="145" dirty="0">
                <a:solidFill>
                  <a:srgbClr val="454545"/>
                </a:solidFill>
                <a:latin typeface="Microsoft Sans Serif"/>
                <a:cs typeface="Microsoft Sans Serif"/>
              </a:rPr>
              <a:t> </a:t>
            </a:r>
            <a:r>
              <a:rPr sz="3300" spc="-45" dirty="0">
                <a:solidFill>
                  <a:srgbClr val="454545"/>
                </a:solidFill>
                <a:latin typeface="Microsoft Sans Serif"/>
                <a:cs typeface="Microsoft Sans Serif"/>
              </a:rPr>
              <a:t>late</a:t>
            </a:r>
            <a:r>
              <a:rPr sz="3300" spc="145" dirty="0">
                <a:solidFill>
                  <a:srgbClr val="454545"/>
                </a:solidFill>
                <a:latin typeface="Microsoft Sans Serif"/>
                <a:cs typeface="Microsoft Sans Serif"/>
              </a:rPr>
              <a:t> </a:t>
            </a:r>
            <a:r>
              <a:rPr sz="3300" spc="-40" dirty="0">
                <a:solidFill>
                  <a:srgbClr val="454545"/>
                </a:solidFill>
                <a:latin typeface="Microsoft Sans Serif"/>
                <a:cs typeface="Microsoft Sans Serif"/>
              </a:rPr>
              <a:t>blight,</a:t>
            </a:r>
            <a:r>
              <a:rPr sz="3300" spc="140" dirty="0">
                <a:solidFill>
                  <a:srgbClr val="454545"/>
                </a:solidFill>
                <a:latin typeface="Microsoft Sans Serif"/>
                <a:cs typeface="Microsoft Sans Serif"/>
              </a:rPr>
              <a:t> </a:t>
            </a:r>
            <a:r>
              <a:rPr sz="3300" spc="5" dirty="0">
                <a:solidFill>
                  <a:srgbClr val="454545"/>
                </a:solidFill>
                <a:latin typeface="Microsoft Sans Serif"/>
                <a:cs typeface="Microsoft Sans Serif"/>
              </a:rPr>
              <a:t>which </a:t>
            </a:r>
            <a:r>
              <a:rPr sz="3300" spc="10" dirty="0">
                <a:solidFill>
                  <a:srgbClr val="454545"/>
                </a:solidFill>
                <a:latin typeface="Microsoft Sans Serif"/>
                <a:cs typeface="Microsoft Sans Serif"/>
              </a:rPr>
              <a:t> </a:t>
            </a:r>
            <a:r>
              <a:rPr sz="3300" spc="-35" dirty="0">
                <a:solidFill>
                  <a:srgbClr val="454545"/>
                </a:solidFill>
                <a:latin typeface="Microsoft Sans Serif"/>
                <a:cs typeface="Microsoft Sans Serif"/>
              </a:rPr>
              <a:t>are</a:t>
            </a:r>
            <a:r>
              <a:rPr sz="3300" spc="135" dirty="0">
                <a:solidFill>
                  <a:srgbClr val="454545"/>
                </a:solidFill>
                <a:latin typeface="Microsoft Sans Serif"/>
                <a:cs typeface="Microsoft Sans Serif"/>
              </a:rPr>
              <a:t> </a:t>
            </a:r>
            <a:r>
              <a:rPr sz="3300" spc="60" dirty="0">
                <a:solidFill>
                  <a:srgbClr val="454545"/>
                </a:solidFill>
                <a:latin typeface="Microsoft Sans Serif"/>
                <a:cs typeface="Microsoft Sans Serif"/>
              </a:rPr>
              <a:t>difficult</a:t>
            </a:r>
            <a:r>
              <a:rPr sz="3300" spc="135" dirty="0">
                <a:solidFill>
                  <a:srgbClr val="454545"/>
                </a:solidFill>
                <a:latin typeface="Microsoft Sans Serif"/>
                <a:cs typeface="Microsoft Sans Serif"/>
              </a:rPr>
              <a:t> </a:t>
            </a:r>
            <a:r>
              <a:rPr sz="3300" spc="55" dirty="0">
                <a:solidFill>
                  <a:srgbClr val="454545"/>
                </a:solidFill>
                <a:latin typeface="Microsoft Sans Serif"/>
                <a:cs typeface="Microsoft Sans Serif"/>
              </a:rPr>
              <a:t>to</a:t>
            </a:r>
            <a:r>
              <a:rPr sz="3300" spc="135" dirty="0">
                <a:solidFill>
                  <a:srgbClr val="454545"/>
                </a:solidFill>
                <a:latin typeface="Microsoft Sans Serif"/>
                <a:cs typeface="Microsoft Sans Serif"/>
              </a:rPr>
              <a:t> </a:t>
            </a:r>
            <a:r>
              <a:rPr sz="3300" spc="95" dirty="0">
                <a:solidFill>
                  <a:srgbClr val="454545"/>
                </a:solidFill>
                <a:latin typeface="Microsoft Sans Serif"/>
                <a:cs typeface="Microsoft Sans Serif"/>
              </a:rPr>
              <a:t>detect</a:t>
            </a:r>
            <a:r>
              <a:rPr sz="3300" spc="135" dirty="0">
                <a:solidFill>
                  <a:srgbClr val="454545"/>
                </a:solidFill>
                <a:latin typeface="Microsoft Sans Serif"/>
                <a:cs typeface="Microsoft Sans Serif"/>
              </a:rPr>
              <a:t> </a:t>
            </a:r>
            <a:r>
              <a:rPr sz="3300" spc="25" dirty="0">
                <a:solidFill>
                  <a:srgbClr val="454545"/>
                </a:solidFill>
                <a:latin typeface="Microsoft Sans Serif"/>
                <a:cs typeface="Microsoft Sans Serif"/>
              </a:rPr>
              <a:t>with</a:t>
            </a:r>
            <a:r>
              <a:rPr sz="3300" spc="135" dirty="0">
                <a:solidFill>
                  <a:srgbClr val="454545"/>
                </a:solidFill>
                <a:latin typeface="Microsoft Sans Serif"/>
                <a:cs typeface="Microsoft Sans Serif"/>
              </a:rPr>
              <a:t> </a:t>
            </a:r>
            <a:r>
              <a:rPr sz="3300" spc="-10" dirty="0">
                <a:solidFill>
                  <a:srgbClr val="454545"/>
                </a:solidFill>
                <a:latin typeface="Microsoft Sans Serif"/>
                <a:cs typeface="Microsoft Sans Serif"/>
              </a:rPr>
              <a:t>traditional</a:t>
            </a:r>
            <a:r>
              <a:rPr sz="3300" spc="135" dirty="0">
                <a:solidFill>
                  <a:srgbClr val="454545"/>
                </a:solidFill>
                <a:latin typeface="Microsoft Sans Serif"/>
                <a:cs typeface="Microsoft Sans Serif"/>
              </a:rPr>
              <a:t> </a:t>
            </a:r>
            <a:r>
              <a:rPr sz="3300" dirty="0">
                <a:solidFill>
                  <a:srgbClr val="454545"/>
                </a:solidFill>
                <a:latin typeface="Microsoft Sans Serif"/>
                <a:cs typeface="Microsoft Sans Serif"/>
              </a:rPr>
              <a:t>methods.</a:t>
            </a:r>
            <a:r>
              <a:rPr sz="3300" spc="140" dirty="0">
                <a:solidFill>
                  <a:srgbClr val="454545"/>
                </a:solidFill>
                <a:latin typeface="Microsoft Sans Serif"/>
                <a:cs typeface="Microsoft Sans Serif"/>
              </a:rPr>
              <a:t> </a:t>
            </a:r>
            <a:r>
              <a:rPr sz="3300" spc="-90" dirty="0">
                <a:solidFill>
                  <a:srgbClr val="454545"/>
                </a:solidFill>
                <a:latin typeface="Microsoft Sans Serif"/>
                <a:cs typeface="Microsoft Sans Serif"/>
              </a:rPr>
              <a:t>This</a:t>
            </a:r>
            <a:r>
              <a:rPr sz="3300" spc="135" dirty="0">
                <a:solidFill>
                  <a:srgbClr val="454545"/>
                </a:solidFill>
                <a:latin typeface="Microsoft Sans Serif"/>
                <a:cs typeface="Microsoft Sans Serif"/>
              </a:rPr>
              <a:t> </a:t>
            </a:r>
            <a:r>
              <a:rPr sz="3300" spc="75" dirty="0">
                <a:solidFill>
                  <a:srgbClr val="454545"/>
                </a:solidFill>
                <a:latin typeface="Microsoft Sans Serif"/>
                <a:cs typeface="Microsoft Sans Serif"/>
              </a:rPr>
              <a:t>project </a:t>
            </a:r>
            <a:r>
              <a:rPr sz="3300" spc="80" dirty="0">
                <a:solidFill>
                  <a:srgbClr val="454545"/>
                </a:solidFill>
                <a:latin typeface="Microsoft Sans Serif"/>
                <a:cs typeface="Microsoft Sans Serif"/>
              </a:rPr>
              <a:t> </a:t>
            </a:r>
            <a:r>
              <a:rPr sz="3300" spc="25" dirty="0">
                <a:solidFill>
                  <a:srgbClr val="454545"/>
                </a:solidFill>
                <a:latin typeface="Microsoft Sans Serif"/>
                <a:cs typeface="Microsoft Sans Serif"/>
              </a:rPr>
              <a:t>proposes</a:t>
            </a:r>
            <a:r>
              <a:rPr sz="3300" spc="135" dirty="0">
                <a:solidFill>
                  <a:srgbClr val="454545"/>
                </a:solidFill>
                <a:latin typeface="Microsoft Sans Serif"/>
                <a:cs typeface="Microsoft Sans Serif"/>
              </a:rPr>
              <a:t> </a:t>
            </a:r>
            <a:r>
              <a:rPr sz="3300" spc="-135" dirty="0">
                <a:solidFill>
                  <a:srgbClr val="454545"/>
                </a:solidFill>
                <a:latin typeface="Microsoft Sans Serif"/>
                <a:cs typeface="Microsoft Sans Serif"/>
              </a:rPr>
              <a:t>a</a:t>
            </a:r>
            <a:r>
              <a:rPr sz="3300" spc="135" dirty="0">
                <a:solidFill>
                  <a:srgbClr val="454545"/>
                </a:solidFill>
                <a:latin typeface="Microsoft Sans Serif"/>
                <a:cs typeface="Microsoft Sans Serif"/>
              </a:rPr>
              <a:t> </a:t>
            </a:r>
            <a:r>
              <a:rPr sz="3300" spc="-25" dirty="0">
                <a:solidFill>
                  <a:srgbClr val="454545"/>
                </a:solidFill>
                <a:latin typeface="Microsoft Sans Serif"/>
                <a:cs typeface="Microsoft Sans Serif"/>
              </a:rPr>
              <a:t>mobile</a:t>
            </a:r>
            <a:r>
              <a:rPr sz="3300" spc="135" dirty="0">
                <a:solidFill>
                  <a:srgbClr val="454545"/>
                </a:solidFill>
                <a:latin typeface="Microsoft Sans Serif"/>
                <a:cs typeface="Microsoft Sans Serif"/>
              </a:rPr>
              <a:t> </a:t>
            </a:r>
            <a:r>
              <a:rPr sz="3300" spc="15" dirty="0">
                <a:solidFill>
                  <a:srgbClr val="454545"/>
                </a:solidFill>
                <a:latin typeface="Microsoft Sans Serif"/>
                <a:cs typeface="Microsoft Sans Serif"/>
              </a:rPr>
              <a:t>website</a:t>
            </a:r>
            <a:r>
              <a:rPr sz="3300" spc="140" dirty="0">
                <a:solidFill>
                  <a:srgbClr val="454545"/>
                </a:solidFill>
                <a:latin typeface="Microsoft Sans Serif"/>
                <a:cs typeface="Microsoft Sans Serif"/>
              </a:rPr>
              <a:t> </a:t>
            </a:r>
            <a:r>
              <a:rPr sz="3300" spc="-45" dirty="0">
                <a:solidFill>
                  <a:srgbClr val="454545"/>
                </a:solidFill>
                <a:latin typeface="Microsoft Sans Serif"/>
                <a:cs typeface="Microsoft Sans Serif"/>
              </a:rPr>
              <a:t>using</a:t>
            </a:r>
            <a:r>
              <a:rPr sz="3300" spc="135" dirty="0">
                <a:solidFill>
                  <a:srgbClr val="454545"/>
                </a:solidFill>
                <a:latin typeface="Microsoft Sans Serif"/>
                <a:cs typeface="Microsoft Sans Serif"/>
              </a:rPr>
              <a:t> </a:t>
            </a:r>
            <a:r>
              <a:rPr sz="3300" spc="-30" dirty="0">
                <a:solidFill>
                  <a:srgbClr val="454545"/>
                </a:solidFill>
                <a:latin typeface="Microsoft Sans Serif"/>
                <a:cs typeface="Microsoft Sans Serif"/>
              </a:rPr>
              <a:t>Convolutional</a:t>
            </a:r>
            <a:r>
              <a:rPr sz="3300" spc="135" dirty="0">
                <a:solidFill>
                  <a:srgbClr val="454545"/>
                </a:solidFill>
                <a:latin typeface="Microsoft Sans Serif"/>
                <a:cs typeface="Microsoft Sans Serif"/>
              </a:rPr>
              <a:t> </a:t>
            </a:r>
            <a:r>
              <a:rPr sz="3300" spc="-45" dirty="0">
                <a:solidFill>
                  <a:srgbClr val="454545"/>
                </a:solidFill>
                <a:latin typeface="Microsoft Sans Serif"/>
                <a:cs typeface="Microsoft Sans Serif"/>
              </a:rPr>
              <a:t>Neural </a:t>
            </a:r>
            <a:r>
              <a:rPr sz="3300" spc="-40" dirty="0">
                <a:solidFill>
                  <a:srgbClr val="454545"/>
                </a:solidFill>
                <a:latin typeface="Microsoft Sans Serif"/>
                <a:cs typeface="Microsoft Sans Serif"/>
              </a:rPr>
              <a:t> </a:t>
            </a:r>
            <a:r>
              <a:rPr sz="3300" spc="35" dirty="0">
                <a:solidFill>
                  <a:srgbClr val="454545"/>
                </a:solidFill>
                <a:latin typeface="Microsoft Sans Serif"/>
                <a:cs typeface="Microsoft Sans Serif"/>
              </a:rPr>
              <a:t>Networks</a:t>
            </a:r>
            <a:r>
              <a:rPr sz="3300" spc="140" dirty="0">
                <a:solidFill>
                  <a:srgbClr val="454545"/>
                </a:solidFill>
                <a:latin typeface="Microsoft Sans Serif"/>
                <a:cs typeface="Microsoft Sans Serif"/>
              </a:rPr>
              <a:t> </a:t>
            </a:r>
            <a:r>
              <a:rPr sz="3300" dirty="0">
                <a:solidFill>
                  <a:srgbClr val="454545"/>
                </a:solidFill>
                <a:latin typeface="Microsoft Sans Serif"/>
                <a:cs typeface="Microsoft Sans Serif"/>
              </a:rPr>
              <a:t>(CNN)</a:t>
            </a:r>
            <a:r>
              <a:rPr sz="3300" spc="140" dirty="0">
                <a:solidFill>
                  <a:srgbClr val="454545"/>
                </a:solidFill>
                <a:latin typeface="Microsoft Sans Serif"/>
                <a:cs typeface="Microsoft Sans Serif"/>
              </a:rPr>
              <a:t> </a:t>
            </a:r>
            <a:r>
              <a:rPr sz="3300" spc="75" dirty="0">
                <a:solidFill>
                  <a:srgbClr val="454545"/>
                </a:solidFill>
                <a:latin typeface="Microsoft Sans Serif"/>
                <a:cs typeface="Microsoft Sans Serif"/>
              </a:rPr>
              <a:t>for</a:t>
            </a:r>
            <a:r>
              <a:rPr sz="3300" spc="145" dirty="0">
                <a:solidFill>
                  <a:srgbClr val="454545"/>
                </a:solidFill>
                <a:latin typeface="Microsoft Sans Serif"/>
                <a:cs typeface="Microsoft Sans Serif"/>
              </a:rPr>
              <a:t> </a:t>
            </a:r>
            <a:r>
              <a:rPr sz="3300" dirty="0">
                <a:solidFill>
                  <a:srgbClr val="454545"/>
                </a:solidFill>
                <a:latin typeface="Microsoft Sans Serif"/>
                <a:cs typeface="Microsoft Sans Serif"/>
              </a:rPr>
              <a:t>image-based</a:t>
            </a:r>
            <a:r>
              <a:rPr sz="3300" spc="140" dirty="0">
                <a:solidFill>
                  <a:srgbClr val="454545"/>
                </a:solidFill>
                <a:latin typeface="Microsoft Sans Serif"/>
                <a:cs typeface="Microsoft Sans Serif"/>
              </a:rPr>
              <a:t> </a:t>
            </a:r>
            <a:r>
              <a:rPr sz="3300" spc="-25" dirty="0">
                <a:solidFill>
                  <a:srgbClr val="454545"/>
                </a:solidFill>
                <a:latin typeface="Microsoft Sans Serif"/>
                <a:cs typeface="Microsoft Sans Serif"/>
              </a:rPr>
              <a:t>disease</a:t>
            </a:r>
            <a:r>
              <a:rPr sz="3300" spc="145" dirty="0">
                <a:solidFill>
                  <a:srgbClr val="454545"/>
                </a:solidFill>
                <a:latin typeface="Microsoft Sans Serif"/>
                <a:cs typeface="Microsoft Sans Serif"/>
              </a:rPr>
              <a:t> </a:t>
            </a:r>
            <a:r>
              <a:rPr sz="3300" spc="15" dirty="0">
                <a:solidFill>
                  <a:srgbClr val="454545"/>
                </a:solidFill>
                <a:latin typeface="Microsoft Sans Serif"/>
                <a:cs typeface="Microsoft Sans Serif"/>
              </a:rPr>
              <a:t>detection.</a:t>
            </a:r>
            <a:r>
              <a:rPr sz="3300" spc="140" dirty="0">
                <a:solidFill>
                  <a:srgbClr val="454545"/>
                </a:solidFill>
                <a:latin typeface="Microsoft Sans Serif"/>
                <a:cs typeface="Microsoft Sans Serif"/>
              </a:rPr>
              <a:t> </a:t>
            </a:r>
            <a:r>
              <a:rPr sz="3300" spc="-10" dirty="0">
                <a:solidFill>
                  <a:srgbClr val="454545"/>
                </a:solidFill>
                <a:latin typeface="Microsoft Sans Serif"/>
                <a:cs typeface="Microsoft Sans Serif"/>
              </a:rPr>
              <a:t>Farmers </a:t>
            </a:r>
            <a:r>
              <a:rPr sz="3300" spc="-860" dirty="0">
                <a:solidFill>
                  <a:srgbClr val="454545"/>
                </a:solidFill>
                <a:latin typeface="Microsoft Sans Serif"/>
                <a:cs typeface="Microsoft Sans Serif"/>
              </a:rPr>
              <a:t> </a:t>
            </a:r>
            <a:r>
              <a:rPr sz="3300" dirty="0">
                <a:solidFill>
                  <a:srgbClr val="454545"/>
                </a:solidFill>
                <a:latin typeface="Microsoft Sans Serif"/>
                <a:cs typeface="Microsoft Sans Serif"/>
              </a:rPr>
              <a:t>can</a:t>
            </a:r>
            <a:r>
              <a:rPr sz="3300" spc="130" dirty="0">
                <a:solidFill>
                  <a:srgbClr val="454545"/>
                </a:solidFill>
                <a:latin typeface="Microsoft Sans Serif"/>
                <a:cs typeface="Microsoft Sans Serif"/>
              </a:rPr>
              <a:t> </a:t>
            </a:r>
            <a:r>
              <a:rPr sz="3300" spc="25" dirty="0">
                <a:solidFill>
                  <a:srgbClr val="454545"/>
                </a:solidFill>
                <a:latin typeface="Microsoft Sans Serif"/>
                <a:cs typeface="Microsoft Sans Serif"/>
              </a:rPr>
              <a:t>take</a:t>
            </a:r>
            <a:r>
              <a:rPr sz="3300" spc="135" dirty="0">
                <a:solidFill>
                  <a:srgbClr val="454545"/>
                </a:solidFill>
                <a:latin typeface="Microsoft Sans Serif"/>
                <a:cs typeface="Microsoft Sans Serif"/>
              </a:rPr>
              <a:t> </a:t>
            </a:r>
            <a:r>
              <a:rPr sz="3300" spc="30" dirty="0">
                <a:solidFill>
                  <a:srgbClr val="454545"/>
                </a:solidFill>
                <a:latin typeface="Microsoft Sans Serif"/>
                <a:cs typeface="Microsoft Sans Serif"/>
              </a:rPr>
              <a:t>photos</a:t>
            </a:r>
            <a:r>
              <a:rPr sz="3300" spc="135" dirty="0">
                <a:solidFill>
                  <a:srgbClr val="454545"/>
                </a:solidFill>
                <a:latin typeface="Microsoft Sans Serif"/>
                <a:cs typeface="Microsoft Sans Serif"/>
              </a:rPr>
              <a:t> </a:t>
            </a:r>
            <a:r>
              <a:rPr sz="3300" spc="80" dirty="0">
                <a:solidFill>
                  <a:srgbClr val="454545"/>
                </a:solidFill>
                <a:latin typeface="Microsoft Sans Serif"/>
                <a:cs typeface="Microsoft Sans Serif"/>
              </a:rPr>
              <a:t>of</a:t>
            </a:r>
            <a:r>
              <a:rPr sz="3300" spc="135" dirty="0">
                <a:solidFill>
                  <a:srgbClr val="454545"/>
                </a:solidFill>
                <a:latin typeface="Microsoft Sans Serif"/>
                <a:cs typeface="Microsoft Sans Serif"/>
              </a:rPr>
              <a:t> </a:t>
            </a:r>
            <a:r>
              <a:rPr sz="3300" spc="40" dirty="0">
                <a:solidFill>
                  <a:srgbClr val="454545"/>
                </a:solidFill>
                <a:latin typeface="Microsoft Sans Serif"/>
                <a:cs typeface="Microsoft Sans Serif"/>
              </a:rPr>
              <a:t>potato</a:t>
            </a:r>
            <a:r>
              <a:rPr sz="3300" spc="135" dirty="0">
                <a:solidFill>
                  <a:srgbClr val="454545"/>
                </a:solidFill>
                <a:latin typeface="Microsoft Sans Serif"/>
                <a:cs typeface="Microsoft Sans Serif"/>
              </a:rPr>
              <a:t> </a:t>
            </a:r>
            <a:r>
              <a:rPr sz="3300" spc="-10" dirty="0">
                <a:solidFill>
                  <a:srgbClr val="454545"/>
                </a:solidFill>
                <a:latin typeface="Microsoft Sans Serif"/>
                <a:cs typeface="Microsoft Sans Serif"/>
              </a:rPr>
              <a:t>plants</a:t>
            </a:r>
            <a:r>
              <a:rPr sz="3300" spc="130" dirty="0">
                <a:solidFill>
                  <a:srgbClr val="454545"/>
                </a:solidFill>
                <a:latin typeface="Microsoft Sans Serif"/>
                <a:cs typeface="Microsoft Sans Serif"/>
              </a:rPr>
              <a:t> </a:t>
            </a:r>
            <a:r>
              <a:rPr sz="3300" spc="-15" dirty="0">
                <a:solidFill>
                  <a:srgbClr val="454545"/>
                </a:solidFill>
                <a:latin typeface="Microsoft Sans Serif"/>
                <a:cs typeface="Microsoft Sans Serif"/>
              </a:rPr>
              <a:t>and</a:t>
            </a:r>
            <a:r>
              <a:rPr sz="3300" spc="135" dirty="0">
                <a:solidFill>
                  <a:srgbClr val="454545"/>
                </a:solidFill>
                <a:latin typeface="Microsoft Sans Serif"/>
                <a:cs typeface="Microsoft Sans Serif"/>
              </a:rPr>
              <a:t> </a:t>
            </a:r>
            <a:r>
              <a:rPr sz="3300" spc="10" dirty="0">
                <a:solidFill>
                  <a:srgbClr val="454545"/>
                </a:solidFill>
                <a:latin typeface="Microsoft Sans Serif"/>
                <a:cs typeface="Microsoft Sans Serif"/>
              </a:rPr>
              <a:t>receive</a:t>
            </a:r>
            <a:r>
              <a:rPr sz="3300" spc="135" dirty="0">
                <a:solidFill>
                  <a:srgbClr val="454545"/>
                </a:solidFill>
                <a:latin typeface="Microsoft Sans Serif"/>
                <a:cs typeface="Microsoft Sans Serif"/>
              </a:rPr>
              <a:t> </a:t>
            </a:r>
            <a:r>
              <a:rPr sz="3300" spc="-5" dirty="0">
                <a:solidFill>
                  <a:srgbClr val="454545"/>
                </a:solidFill>
                <a:latin typeface="Microsoft Sans Serif"/>
                <a:cs typeface="Microsoft Sans Serif"/>
              </a:rPr>
              <a:t>instant </a:t>
            </a:r>
            <a:r>
              <a:rPr sz="3300" dirty="0">
                <a:solidFill>
                  <a:srgbClr val="454545"/>
                </a:solidFill>
                <a:latin typeface="Microsoft Sans Serif"/>
                <a:cs typeface="Microsoft Sans Serif"/>
              </a:rPr>
              <a:t> </a:t>
            </a:r>
            <a:r>
              <a:rPr sz="3300" spc="60" dirty="0">
                <a:solidFill>
                  <a:srgbClr val="454545"/>
                </a:solidFill>
                <a:latin typeface="Microsoft Sans Serif"/>
                <a:cs typeface="Microsoft Sans Serif"/>
              </a:rPr>
              <a:t>feedback</a:t>
            </a:r>
            <a:r>
              <a:rPr sz="3300" spc="135" dirty="0">
                <a:solidFill>
                  <a:srgbClr val="454545"/>
                </a:solidFill>
                <a:latin typeface="Microsoft Sans Serif"/>
                <a:cs typeface="Microsoft Sans Serif"/>
              </a:rPr>
              <a:t> </a:t>
            </a:r>
            <a:r>
              <a:rPr sz="3300" spc="-10" dirty="0">
                <a:solidFill>
                  <a:srgbClr val="454545"/>
                </a:solidFill>
                <a:latin typeface="Microsoft Sans Serif"/>
                <a:cs typeface="Microsoft Sans Serif"/>
              </a:rPr>
              <a:t>on</a:t>
            </a:r>
            <a:r>
              <a:rPr sz="3300" spc="140" dirty="0">
                <a:solidFill>
                  <a:srgbClr val="454545"/>
                </a:solidFill>
                <a:latin typeface="Microsoft Sans Serif"/>
                <a:cs typeface="Microsoft Sans Serif"/>
              </a:rPr>
              <a:t> </a:t>
            </a:r>
            <a:r>
              <a:rPr sz="3300" spc="15" dirty="0">
                <a:solidFill>
                  <a:srgbClr val="454545"/>
                </a:solidFill>
                <a:latin typeface="Microsoft Sans Serif"/>
                <a:cs typeface="Microsoft Sans Serif"/>
              </a:rPr>
              <a:t>their</a:t>
            </a:r>
            <a:r>
              <a:rPr sz="3300" spc="140" dirty="0">
                <a:solidFill>
                  <a:srgbClr val="454545"/>
                </a:solidFill>
                <a:latin typeface="Microsoft Sans Serif"/>
                <a:cs typeface="Microsoft Sans Serif"/>
              </a:rPr>
              <a:t> </a:t>
            </a:r>
            <a:r>
              <a:rPr sz="3300" spc="-55" dirty="0">
                <a:solidFill>
                  <a:srgbClr val="454545"/>
                </a:solidFill>
                <a:latin typeface="Microsoft Sans Serif"/>
                <a:cs typeface="Microsoft Sans Serif"/>
              </a:rPr>
              <a:t>health,</a:t>
            </a:r>
            <a:r>
              <a:rPr sz="3300" spc="140" dirty="0">
                <a:solidFill>
                  <a:srgbClr val="454545"/>
                </a:solidFill>
                <a:latin typeface="Microsoft Sans Serif"/>
                <a:cs typeface="Microsoft Sans Serif"/>
              </a:rPr>
              <a:t> </a:t>
            </a:r>
            <a:r>
              <a:rPr sz="3300" spc="-50" dirty="0">
                <a:solidFill>
                  <a:srgbClr val="454545"/>
                </a:solidFill>
                <a:latin typeface="Microsoft Sans Serif"/>
                <a:cs typeface="Microsoft Sans Serif"/>
              </a:rPr>
              <a:t>enabling</a:t>
            </a:r>
            <a:r>
              <a:rPr sz="3300" spc="140" dirty="0">
                <a:solidFill>
                  <a:srgbClr val="454545"/>
                </a:solidFill>
                <a:latin typeface="Microsoft Sans Serif"/>
                <a:cs typeface="Microsoft Sans Serif"/>
              </a:rPr>
              <a:t> </a:t>
            </a:r>
            <a:r>
              <a:rPr sz="3300" spc="-25" dirty="0">
                <a:solidFill>
                  <a:srgbClr val="454545"/>
                </a:solidFill>
                <a:latin typeface="Microsoft Sans Serif"/>
                <a:cs typeface="Microsoft Sans Serif"/>
              </a:rPr>
              <a:t>timely</a:t>
            </a:r>
            <a:r>
              <a:rPr sz="3300" spc="140" dirty="0">
                <a:solidFill>
                  <a:srgbClr val="454545"/>
                </a:solidFill>
                <a:latin typeface="Microsoft Sans Serif"/>
                <a:cs typeface="Microsoft Sans Serif"/>
              </a:rPr>
              <a:t> </a:t>
            </a:r>
            <a:r>
              <a:rPr sz="3300" spc="5" dirty="0">
                <a:solidFill>
                  <a:srgbClr val="454545"/>
                </a:solidFill>
                <a:latin typeface="Microsoft Sans Serif"/>
                <a:cs typeface="Microsoft Sans Serif"/>
              </a:rPr>
              <a:t>interventions</a:t>
            </a:r>
            <a:r>
              <a:rPr sz="3300" spc="140" dirty="0">
                <a:solidFill>
                  <a:srgbClr val="454545"/>
                </a:solidFill>
                <a:latin typeface="Microsoft Sans Serif"/>
                <a:cs typeface="Microsoft Sans Serif"/>
              </a:rPr>
              <a:t> </a:t>
            </a:r>
            <a:r>
              <a:rPr sz="3300" spc="55" dirty="0">
                <a:solidFill>
                  <a:srgbClr val="454545"/>
                </a:solidFill>
                <a:latin typeface="Microsoft Sans Serif"/>
                <a:cs typeface="Microsoft Sans Serif"/>
              </a:rPr>
              <a:t>to </a:t>
            </a:r>
            <a:r>
              <a:rPr sz="3300" spc="60" dirty="0">
                <a:solidFill>
                  <a:srgbClr val="454545"/>
                </a:solidFill>
                <a:latin typeface="Microsoft Sans Serif"/>
                <a:cs typeface="Microsoft Sans Serif"/>
              </a:rPr>
              <a:t> </a:t>
            </a:r>
            <a:r>
              <a:rPr sz="3300" spc="50" dirty="0">
                <a:solidFill>
                  <a:srgbClr val="454545"/>
                </a:solidFill>
                <a:latin typeface="Microsoft Sans Serif"/>
                <a:cs typeface="Microsoft Sans Serif"/>
              </a:rPr>
              <a:t>reduce</a:t>
            </a:r>
            <a:r>
              <a:rPr sz="3300" spc="135" dirty="0">
                <a:solidFill>
                  <a:srgbClr val="454545"/>
                </a:solidFill>
                <a:latin typeface="Microsoft Sans Serif"/>
                <a:cs typeface="Microsoft Sans Serif"/>
              </a:rPr>
              <a:t> </a:t>
            </a:r>
            <a:r>
              <a:rPr sz="3300" spc="80" dirty="0">
                <a:solidFill>
                  <a:srgbClr val="454545"/>
                </a:solidFill>
                <a:latin typeface="Microsoft Sans Serif"/>
                <a:cs typeface="Microsoft Sans Serif"/>
              </a:rPr>
              <a:t>crop</a:t>
            </a:r>
            <a:r>
              <a:rPr sz="3300" spc="135" dirty="0">
                <a:solidFill>
                  <a:srgbClr val="454545"/>
                </a:solidFill>
                <a:latin typeface="Microsoft Sans Serif"/>
                <a:cs typeface="Microsoft Sans Serif"/>
              </a:rPr>
              <a:t> </a:t>
            </a:r>
            <a:r>
              <a:rPr sz="3300" spc="-30" dirty="0">
                <a:solidFill>
                  <a:srgbClr val="454545"/>
                </a:solidFill>
                <a:latin typeface="Microsoft Sans Serif"/>
                <a:cs typeface="Microsoft Sans Serif"/>
              </a:rPr>
              <a:t>losses</a:t>
            </a:r>
            <a:r>
              <a:rPr sz="3300" spc="135" dirty="0">
                <a:solidFill>
                  <a:srgbClr val="454545"/>
                </a:solidFill>
                <a:latin typeface="Microsoft Sans Serif"/>
                <a:cs typeface="Microsoft Sans Serif"/>
              </a:rPr>
              <a:t> </a:t>
            </a:r>
            <a:r>
              <a:rPr sz="3300" spc="-15" dirty="0">
                <a:solidFill>
                  <a:srgbClr val="454545"/>
                </a:solidFill>
                <a:latin typeface="Microsoft Sans Serif"/>
                <a:cs typeface="Microsoft Sans Serif"/>
              </a:rPr>
              <a:t>and</a:t>
            </a:r>
            <a:r>
              <a:rPr sz="3300" spc="135" dirty="0">
                <a:solidFill>
                  <a:srgbClr val="454545"/>
                </a:solidFill>
                <a:latin typeface="Microsoft Sans Serif"/>
                <a:cs typeface="Microsoft Sans Serif"/>
              </a:rPr>
              <a:t> </a:t>
            </a:r>
            <a:r>
              <a:rPr sz="3300" spc="55" dirty="0">
                <a:solidFill>
                  <a:srgbClr val="454545"/>
                </a:solidFill>
                <a:latin typeface="Microsoft Sans Serif"/>
                <a:cs typeface="Microsoft Sans Serif"/>
              </a:rPr>
              <a:t>boost</a:t>
            </a:r>
            <a:r>
              <a:rPr sz="3300" spc="135" dirty="0">
                <a:solidFill>
                  <a:srgbClr val="454545"/>
                </a:solidFill>
                <a:latin typeface="Microsoft Sans Serif"/>
                <a:cs typeface="Microsoft Sans Serif"/>
              </a:rPr>
              <a:t> </a:t>
            </a:r>
            <a:r>
              <a:rPr sz="3300" spc="15" dirty="0">
                <a:solidFill>
                  <a:srgbClr val="454545"/>
                </a:solidFill>
                <a:latin typeface="Microsoft Sans Serif"/>
                <a:cs typeface="Microsoft Sans Serif"/>
              </a:rPr>
              <a:t>productivity.</a:t>
            </a:r>
            <a:endParaRPr sz="3300">
              <a:latin typeface="Microsoft Sans Serif"/>
              <a:cs typeface="Microsoft Sans Serif"/>
            </a:endParaRPr>
          </a:p>
        </p:txBody>
      </p:sp>
      <p:pic>
        <p:nvPicPr>
          <p:cNvPr id="3" name="object 3"/>
          <p:cNvPicPr/>
          <p:nvPr/>
        </p:nvPicPr>
        <p:blipFill>
          <a:blip r:embed="rId2" cstate="print"/>
          <a:stretch>
            <a:fillRect/>
          </a:stretch>
        </p:blipFill>
        <p:spPr>
          <a:xfrm>
            <a:off x="12066023" y="1468859"/>
            <a:ext cx="6067424" cy="6324599"/>
          </a:xfrm>
          <a:prstGeom prst="rect">
            <a:avLst/>
          </a:prstGeom>
        </p:spPr>
      </p:pic>
      <p:sp>
        <p:nvSpPr>
          <p:cNvPr id="4" name="object 4"/>
          <p:cNvSpPr txBox="1">
            <a:spLocks noGrp="1"/>
          </p:cNvSpPr>
          <p:nvPr>
            <p:ph type="title"/>
          </p:nvPr>
        </p:nvSpPr>
        <p:spPr>
          <a:xfrm>
            <a:off x="456294" y="62701"/>
            <a:ext cx="5549265" cy="1124585"/>
          </a:xfrm>
          <a:prstGeom prst="rect">
            <a:avLst/>
          </a:prstGeom>
        </p:spPr>
        <p:txBody>
          <a:bodyPr vert="horz" wrap="square" lIns="0" tIns="13970" rIns="0" bIns="0" rtlCol="0">
            <a:spAutoFit/>
          </a:bodyPr>
          <a:lstStyle/>
          <a:p>
            <a:pPr marL="12700">
              <a:lnSpc>
                <a:spcPct val="100000"/>
              </a:lnSpc>
              <a:spcBef>
                <a:spcPts val="110"/>
              </a:spcBef>
            </a:pPr>
            <a:r>
              <a:rPr sz="7200" u="heavy" spc="715" dirty="0">
                <a:uFill>
                  <a:solidFill>
                    <a:srgbClr val="454545"/>
                  </a:solidFill>
                </a:uFill>
              </a:rPr>
              <a:t>I</a:t>
            </a:r>
            <a:r>
              <a:rPr sz="7200" u="heavy" spc="175" dirty="0">
                <a:uFill>
                  <a:solidFill>
                    <a:srgbClr val="454545"/>
                  </a:solidFill>
                </a:uFill>
              </a:rPr>
              <a:t>n</a:t>
            </a:r>
            <a:r>
              <a:rPr sz="7200" u="heavy" spc="335" dirty="0">
                <a:uFill>
                  <a:solidFill>
                    <a:srgbClr val="454545"/>
                  </a:solidFill>
                </a:uFill>
              </a:rPr>
              <a:t>t</a:t>
            </a:r>
            <a:r>
              <a:rPr sz="7200" u="heavy" spc="415" dirty="0">
                <a:uFill>
                  <a:solidFill>
                    <a:srgbClr val="454545"/>
                  </a:solidFill>
                </a:uFill>
              </a:rPr>
              <a:t>r</a:t>
            </a:r>
            <a:r>
              <a:rPr sz="7200" u="heavy" spc="335" dirty="0">
                <a:uFill>
                  <a:solidFill>
                    <a:srgbClr val="454545"/>
                  </a:solidFill>
                </a:uFill>
              </a:rPr>
              <a:t>o</a:t>
            </a:r>
            <a:r>
              <a:rPr sz="7200" u="heavy" spc="565" dirty="0">
                <a:uFill>
                  <a:solidFill>
                    <a:srgbClr val="454545"/>
                  </a:solidFill>
                </a:uFill>
              </a:rPr>
              <a:t>d</a:t>
            </a:r>
            <a:r>
              <a:rPr sz="7200" u="heavy" spc="130" dirty="0">
                <a:uFill>
                  <a:solidFill>
                    <a:srgbClr val="454545"/>
                  </a:solidFill>
                </a:uFill>
              </a:rPr>
              <a:t>u</a:t>
            </a:r>
            <a:r>
              <a:rPr sz="7200" u="heavy" spc="894" dirty="0">
                <a:uFill>
                  <a:solidFill>
                    <a:srgbClr val="454545"/>
                  </a:solidFill>
                </a:uFill>
              </a:rPr>
              <a:t>c</a:t>
            </a:r>
            <a:r>
              <a:rPr sz="7200" u="heavy" spc="335" dirty="0">
                <a:uFill>
                  <a:solidFill>
                    <a:srgbClr val="454545"/>
                  </a:solidFill>
                </a:uFill>
              </a:rPr>
              <a:t>t</a:t>
            </a:r>
            <a:r>
              <a:rPr sz="7200" u="heavy" spc="145" dirty="0">
                <a:uFill>
                  <a:solidFill>
                    <a:srgbClr val="454545"/>
                  </a:solidFill>
                </a:uFill>
              </a:rPr>
              <a:t>i</a:t>
            </a:r>
            <a:r>
              <a:rPr sz="7200" u="heavy" spc="335" dirty="0">
                <a:uFill>
                  <a:solidFill>
                    <a:srgbClr val="454545"/>
                  </a:solidFill>
                </a:uFill>
              </a:rPr>
              <a:t>o</a:t>
            </a:r>
            <a:r>
              <a:rPr sz="7200" u="heavy" spc="175" dirty="0">
                <a:uFill>
                  <a:solidFill>
                    <a:srgbClr val="454545"/>
                  </a:solidFill>
                </a:uFill>
              </a:rPr>
              <a:t>n</a:t>
            </a:r>
            <a:endParaRPr sz="7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800" y="71468"/>
            <a:ext cx="7016115" cy="1124585"/>
          </a:xfrm>
          <a:prstGeom prst="rect">
            <a:avLst/>
          </a:prstGeom>
        </p:spPr>
        <p:txBody>
          <a:bodyPr vert="horz" wrap="square" lIns="0" tIns="13970" rIns="0" bIns="0" rtlCol="0">
            <a:spAutoFit/>
          </a:bodyPr>
          <a:lstStyle/>
          <a:p>
            <a:pPr marL="12700">
              <a:lnSpc>
                <a:spcPct val="100000"/>
              </a:lnSpc>
              <a:spcBef>
                <a:spcPts val="110"/>
              </a:spcBef>
            </a:pPr>
            <a:r>
              <a:rPr sz="7200" spc="375" dirty="0"/>
              <a:t>R</a:t>
            </a:r>
            <a:r>
              <a:rPr sz="7200" spc="215" dirty="0"/>
              <a:t>e</a:t>
            </a:r>
            <a:r>
              <a:rPr sz="7200" spc="370" dirty="0"/>
              <a:t>s</a:t>
            </a:r>
            <a:r>
              <a:rPr sz="7200" spc="215" dirty="0"/>
              <a:t>e</a:t>
            </a:r>
            <a:r>
              <a:rPr sz="7200" spc="145" dirty="0"/>
              <a:t>a</a:t>
            </a:r>
            <a:r>
              <a:rPr sz="7200" spc="265" dirty="0"/>
              <a:t>r</a:t>
            </a:r>
            <a:r>
              <a:rPr sz="7200" spc="745" dirty="0"/>
              <a:t>c</a:t>
            </a:r>
            <a:r>
              <a:rPr sz="7200" spc="295" dirty="0"/>
              <a:t>h</a:t>
            </a:r>
            <a:r>
              <a:rPr sz="7200" spc="-590" dirty="0"/>
              <a:t> </a:t>
            </a:r>
            <a:r>
              <a:rPr sz="7200" spc="-170" dirty="0"/>
              <a:t>T</a:t>
            </a:r>
            <a:r>
              <a:rPr sz="7200" spc="145" dirty="0"/>
              <a:t>a</a:t>
            </a:r>
            <a:r>
              <a:rPr sz="7200" spc="315" dirty="0"/>
              <a:t>b</a:t>
            </a:r>
            <a:r>
              <a:rPr sz="7200" spc="-35" dirty="0"/>
              <a:t>l</a:t>
            </a:r>
            <a:r>
              <a:rPr sz="7200" spc="365" dirty="0"/>
              <a:t>e</a:t>
            </a:r>
            <a:r>
              <a:rPr sz="7200" spc="-590" dirty="0"/>
              <a:t> </a:t>
            </a:r>
            <a:r>
              <a:rPr sz="7200" spc="-480" dirty="0"/>
              <a:t>:</a:t>
            </a:r>
            <a:endParaRPr sz="7200"/>
          </a:p>
        </p:txBody>
      </p:sp>
      <p:graphicFrame>
        <p:nvGraphicFramePr>
          <p:cNvPr id="3" name="object 3"/>
          <p:cNvGraphicFramePr>
            <a:graphicFrameLocks noGrp="1"/>
          </p:cNvGraphicFramePr>
          <p:nvPr/>
        </p:nvGraphicFramePr>
        <p:xfrm>
          <a:off x="828758" y="1580038"/>
          <a:ext cx="16611600" cy="8210548"/>
        </p:xfrm>
        <a:graphic>
          <a:graphicData uri="http://schemas.openxmlformats.org/drawingml/2006/table">
            <a:tbl>
              <a:tblPr firstRow="1" bandRow="1">
                <a:tableStyleId>{2D5ABB26-0587-4C30-8999-92F81FD0307C}</a:tableStyleId>
              </a:tblPr>
              <a:tblGrid>
                <a:gridCol w="3819525">
                  <a:extLst>
                    <a:ext uri="{9D8B030D-6E8A-4147-A177-3AD203B41FA5}">
                      <a16:colId xmlns:a16="http://schemas.microsoft.com/office/drawing/2014/main" val="20000"/>
                    </a:ext>
                  </a:extLst>
                </a:gridCol>
                <a:gridCol w="4105275">
                  <a:extLst>
                    <a:ext uri="{9D8B030D-6E8A-4147-A177-3AD203B41FA5}">
                      <a16:colId xmlns:a16="http://schemas.microsoft.com/office/drawing/2014/main" val="20001"/>
                    </a:ext>
                  </a:extLst>
                </a:gridCol>
                <a:gridCol w="4095750">
                  <a:extLst>
                    <a:ext uri="{9D8B030D-6E8A-4147-A177-3AD203B41FA5}">
                      <a16:colId xmlns:a16="http://schemas.microsoft.com/office/drawing/2014/main" val="20002"/>
                    </a:ext>
                  </a:extLst>
                </a:gridCol>
                <a:gridCol w="4591050">
                  <a:extLst>
                    <a:ext uri="{9D8B030D-6E8A-4147-A177-3AD203B41FA5}">
                      <a16:colId xmlns:a16="http://schemas.microsoft.com/office/drawing/2014/main" val="20003"/>
                    </a:ext>
                  </a:extLst>
                </a:gridCol>
              </a:tblGrid>
              <a:tr h="1385873">
                <a:tc>
                  <a:txBody>
                    <a:bodyPr/>
                    <a:lstStyle/>
                    <a:p>
                      <a:pPr marL="154940" algn="ctr">
                        <a:lnSpc>
                          <a:spcPct val="100000"/>
                        </a:lnSpc>
                        <a:spcBef>
                          <a:spcPts val="2745"/>
                        </a:spcBef>
                      </a:pPr>
                      <a:r>
                        <a:rPr sz="3550" spc="50" dirty="0">
                          <a:solidFill>
                            <a:srgbClr val="454545"/>
                          </a:solidFill>
                          <a:latin typeface="Trebuchet MS"/>
                          <a:cs typeface="Trebuchet MS"/>
                        </a:rPr>
                        <a:t>Title</a:t>
                      </a:r>
                      <a:endParaRPr sz="3550">
                        <a:latin typeface="Trebuchet MS"/>
                        <a:cs typeface="Trebuchet MS"/>
                      </a:endParaRPr>
                    </a:p>
                  </a:txBody>
                  <a:tcPr marL="0" marR="0" marT="348615"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a:lnSpc>
                          <a:spcPct val="100000"/>
                        </a:lnSpc>
                        <a:spcBef>
                          <a:spcPts val="5"/>
                        </a:spcBef>
                      </a:pPr>
                      <a:endParaRPr sz="2700">
                        <a:latin typeface="Times New Roman"/>
                        <a:cs typeface="Times New Roman"/>
                      </a:endParaRPr>
                    </a:p>
                    <a:p>
                      <a:pPr marL="128905" algn="ctr">
                        <a:lnSpc>
                          <a:spcPct val="100000"/>
                        </a:lnSpc>
                      </a:pPr>
                      <a:r>
                        <a:rPr sz="3300" spc="175" dirty="0">
                          <a:solidFill>
                            <a:srgbClr val="454545"/>
                          </a:solidFill>
                          <a:latin typeface="Tahoma"/>
                          <a:cs typeface="Tahoma"/>
                        </a:rPr>
                        <a:t>Author</a:t>
                      </a:r>
                      <a:endParaRPr sz="3300">
                        <a:latin typeface="Tahoma"/>
                        <a:cs typeface="Tahoma"/>
                      </a:endParaRPr>
                    </a:p>
                  </a:txBody>
                  <a:tcPr marL="0" marR="0" marT="635"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a:lnSpc>
                          <a:spcPct val="100000"/>
                        </a:lnSpc>
                        <a:spcBef>
                          <a:spcPts val="5"/>
                        </a:spcBef>
                      </a:pPr>
                      <a:endParaRPr sz="2700">
                        <a:latin typeface="Times New Roman"/>
                        <a:cs typeface="Times New Roman"/>
                      </a:endParaRPr>
                    </a:p>
                    <a:p>
                      <a:pPr marL="1433830">
                        <a:lnSpc>
                          <a:spcPct val="100000"/>
                        </a:lnSpc>
                      </a:pPr>
                      <a:r>
                        <a:rPr sz="3300" spc="170" dirty="0">
                          <a:solidFill>
                            <a:srgbClr val="454545"/>
                          </a:solidFill>
                          <a:latin typeface="Tahoma"/>
                          <a:cs typeface="Tahoma"/>
                        </a:rPr>
                        <a:t>Date</a:t>
                      </a:r>
                      <a:endParaRPr sz="3300">
                        <a:latin typeface="Tahoma"/>
                        <a:cs typeface="Tahoma"/>
                      </a:endParaRPr>
                    </a:p>
                  </a:txBody>
                  <a:tcPr marL="0" marR="0" marT="635"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a:lnSpc>
                          <a:spcPct val="100000"/>
                        </a:lnSpc>
                        <a:spcBef>
                          <a:spcPts val="5"/>
                        </a:spcBef>
                      </a:pPr>
                      <a:endParaRPr sz="2700">
                        <a:latin typeface="Times New Roman"/>
                        <a:cs typeface="Times New Roman"/>
                      </a:endParaRPr>
                    </a:p>
                    <a:p>
                      <a:pPr marR="441325" algn="ctr">
                        <a:lnSpc>
                          <a:spcPct val="100000"/>
                        </a:lnSpc>
                      </a:pPr>
                      <a:r>
                        <a:rPr sz="3300" spc="165" dirty="0">
                          <a:solidFill>
                            <a:srgbClr val="454545"/>
                          </a:solidFill>
                          <a:latin typeface="Tahoma"/>
                          <a:cs typeface="Tahoma"/>
                        </a:rPr>
                        <a:t>Remark</a:t>
                      </a:r>
                      <a:endParaRPr sz="3300">
                        <a:latin typeface="Tahoma"/>
                        <a:cs typeface="Tahoma"/>
                      </a:endParaRPr>
                    </a:p>
                  </a:txBody>
                  <a:tcPr marL="0" marR="0" marT="635"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extLst>
                  <a:ext uri="{0D108BD9-81ED-4DB2-BD59-A6C34878D82A}">
                    <a16:rowId xmlns:a16="http://schemas.microsoft.com/office/drawing/2014/main" val="10000"/>
                  </a:ext>
                </a:extLst>
              </a:tr>
              <a:tr h="3484922">
                <a:tc>
                  <a:txBody>
                    <a:bodyPr/>
                    <a:lstStyle/>
                    <a:p>
                      <a:pPr marL="436880" marR="606425">
                        <a:lnSpc>
                          <a:spcPct val="125000"/>
                        </a:lnSpc>
                        <a:spcBef>
                          <a:spcPts val="1120"/>
                        </a:spcBef>
                      </a:pPr>
                      <a:r>
                        <a:rPr sz="1850" spc="10" dirty="0">
                          <a:solidFill>
                            <a:srgbClr val="454545"/>
                          </a:solidFill>
                          <a:latin typeface="Trebuchet MS"/>
                          <a:cs typeface="Trebuchet MS"/>
                        </a:rPr>
                        <a:t>Potato</a:t>
                      </a:r>
                      <a:r>
                        <a:rPr sz="1850" spc="-10" dirty="0">
                          <a:solidFill>
                            <a:srgbClr val="454545"/>
                          </a:solidFill>
                          <a:latin typeface="Trebuchet MS"/>
                          <a:cs typeface="Trebuchet MS"/>
                        </a:rPr>
                        <a:t> </a:t>
                      </a:r>
                      <a:r>
                        <a:rPr sz="1850" spc="90" dirty="0">
                          <a:solidFill>
                            <a:srgbClr val="454545"/>
                          </a:solidFill>
                          <a:latin typeface="Trebuchet MS"/>
                          <a:cs typeface="Trebuchet MS"/>
                        </a:rPr>
                        <a:t>Disease</a:t>
                      </a:r>
                      <a:r>
                        <a:rPr sz="1850" spc="-5" dirty="0">
                          <a:solidFill>
                            <a:srgbClr val="454545"/>
                          </a:solidFill>
                          <a:latin typeface="Trebuchet MS"/>
                          <a:cs typeface="Trebuchet MS"/>
                        </a:rPr>
                        <a:t> </a:t>
                      </a:r>
                      <a:r>
                        <a:rPr sz="1850" spc="25" dirty="0">
                          <a:solidFill>
                            <a:srgbClr val="454545"/>
                          </a:solidFill>
                          <a:latin typeface="Trebuchet MS"/>
                          <a:cs typeface="Trebuchet MS"/>
                        </a:rPr>
                        <a:t>Detection </a:t>
                      </a:r>
                      <a:r>
                        <a:rPr sz="1850" spc="-545" dirty="0">
                          <a:solidFill>
                            <a:srgbClr val="454545"/>
                          </a:solidFill>
                          <a:latin typeface="Trebuchet MS"/>
                          <a:cs typeface="Trebuchet MS"/>
                        </a:rPr>
                        <a:t> </a:t>
                      </a:r>
                      <a:r>
                        <a:rPr sz="1850" spc="75" dirty="0">
                          <a:solidFill>
                            <a:srgbClr val="454545"/>
                          </a:solidFill>
                          <a:latin typeface="Trebuchet MS"/>
                          <a:cs typeface="Trebuchet MS"/>
                        </a:rPr>
                        <a:t>Using</a:t>
                      </a:r>
                      <a:r>
                        <a:rPr sz="1850" spc="10" dirty="0">
                          <a:solidFill>
                            <a:srgbClr val="454545"/>
                          </a:solidFill>
                          <a:latin typeface="Trebuchet MS"/>
                          <a:cs typeface="Trebuchet MS"/>
                        </a:rPr>
                        <a:t> </a:t>
                      </a:r>
                      <a:r>
                        <a:rPr sz="1850" spc="65" dirty="0">
                          <a:solidFill>
                            <a:srgbClr val="454545"/>
                          </a:solidFill>
                          <a:latin typeface="Trebuchet MS"/>
                          <a:cs typeface="Trebuchet MS"/>
                        </a:rPr>
                        <a:t>Machine</a:t>
                      </a:r>
                      <a:r>
                        <a:rPr sz="1850" spc="10" dirty="0">
                          <a:solidFill>
                            <a:srgbClr val="454545"/>
                          </a:solidFill>
                          <a:latin typeface="Trebuchet MS"/>
                          <a:cs typeface="Trebuchet MS"/>
                        </a:rPr>
                        <a:t> </a:t>
                      </a:r>
                      <a:r>
                        <a:rPr sz="1850" spc="-5" dirty="0">
                          <a:solidFill>
                            <a:srgbClr val="454545"/>
                          </a:solidFill>
                          <a:latin typeface="Trebuchet MS"/>
                          <a:cs typeface="Trebuchet MS"/>
                        </a:rPr>
                        <a:t>Learning.</a:t>
                      </a:r>
                      <a:endParaRPr sz="1850">
                        <a:latin typeface="Trebuchet MS"/>
                        <a:cs typeface="Trebuchet MS"/>
                      </a:endParaRPr>
                    </a:p>
                  </a:txBody>
                  <a:tcPr marL="0" marR="0" marT="14224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251460" marR="358140">
                        <a:lnSpc>
                          <a:spcPct val="125000"/>
                        </a:lnSpc>
                        <a:spcBef>
                          <a:spcPts val="1120"/>
                        </a:spcBef>
                      </a:pPr>
                      <a:r>
                        <a:rPr sz="1850" spc="45" dirty="0">
                          <a:solidFill>
                            <a:srgbClr val="454545"/>
                          </a:solidFill>
                          <a:latin typeface="Trebuchet MS"/>
                          <a:cs typeface="Trebuchet MS"/>
                        </a:rPr>
                        <a:t>Md.</a:t>
                      </a:r>
                      <a:r>
                        <a:rPr sz="1850" spc="25" dirty="0">
                          <a:solidFill>
                            <a:srgbClr val="454545"/>
                          </a:solidFill>
                          <a:latin typeface="Trebuchet MS"/>
                          <a:cs typeface="Trebuchet MS"/>
                        </a:rPr>
                        <a:t> </a:t>
                      </a:r>
                      <a:r>
                        <a:rPr sz="1850" dirty="0">
                          <a:solidFill>
                            <a:srgbClr val="454545"/>
                          </a:solidFill>
                          <a:latin typeface="Trebuchet MS"/>
                          <a:cs typeface="Trebuchet MS"/>
                        </a:rPr>
                        <a:t>Marjanul</a:t>
                      </a:r>
                      <a:r>
                        <a:rPr sz="1850" spc="25" dirty="0">
                          <a:solidFill>
                            <a:srgbClr val="454545"/>
                          </a:solidFill>
                          <a:latin typeface="Trebuchet MS"/>
                          <a:cs typeface="Trebuchet MS"/>
                        </a:rPr>
                        <a:t> </a:t>
                      </a:r>
                      <a:r>
                        <a:rPr sz="1850" spc="70" dirty="0">
                          <a:solidFill>
                            <a:srgbClr val="454545"/>
                          </a:solidFill>
                          <a:latin typeface="Trebuchet MS"/>
                          <a:cs typeface="Trebuchet MS"/>
                        </a:rPr>
                        <a:t>Islam</a:t>
                      </a:r>
                      <a:r>
                        <a:rPr sz="1850" spc="25" dirty="0">
                          <a:solidFill>
                            <a:srgbClr val="454545"/>
                          </a:solidFill>
                          <a:latin typeface="Trebuchet MS"/>
                          <a:cs typeface="Trebuchet MS"/>
                        </a:rPr>
                        <a:t> </a:t>
                      </a:r>
                      <a:r>
                        <a:rPr sz="1850" spc="-70" dirty="0">
                          <a:solidFill>
                            <a:srgbClr val="454545"/>
                          </a:solidFill>
                          <a:latin typeface="Trebuchet MS"/>
                          <a:cs typeface="Trebuchet MS"/>
                        </a:rPr>
                        <a:t>Tarik,</a:t>
                      </a:r>
                      <a:r>
                        <a:rPr sz="1850" spc="25" dirty="0">
                          <a:solidFill>
                            <a:srgbClr val="454545"/>
                          </a:solidFill>
                          <a:latin typeface="Trebuchet MS"/>
                          <a:cs typeface="Trebuchet MS"/>
                        </a:rPr>
                        <a:t> </a:t>
                      </a:r>
                      <a:r>
                        <a:rPr sz="1850" spc="65" dirty="0">
                          <a:solidFill>
                            <a:srgbClr val="454545"/>
                          </a:solidFill>
                          <a:latin typeface="Trebuchet MS"/>
                          <a:cs typeface="Trebuchet MS"/>
                        </a:rPr>
                        <a:t>Sadia </a:t>
                      </a:r>
                      <a:r>
                        <a:rPr sz="1850" spc="70" dirty="0">
                          <a:solidFill>
                            <a:srgbClr val="454545"/>
                          </a:solidFill>
                          <a:latin typeface="Trebuchet MS"/>
                          <a:cs typeface="Trebuchet MS"/>
                        </a:rPr>
                        <a:t> </a:t>
                      </a:r>
                      <a:r>
                        <a:rPr sz="1850" spc="-30" dirty="0">
                          <a:solidFill>
                            <a:srgbClr val="454545"/>
                          </a:solidFill>
                          <a:latin typeface="Trebuchet MS"/>
                          <a:cs typeface="Trebuchet MS"/>
                        </a:rPr>
                        <a:t>Akter,</a:t>
                      </a:r>
                      <a:r>
                        <a:rPr sz="1850" spc="25" dirty="0">
                          <a:solidFill>
                            <a:srgbClr val="454545"/>
                          </a:solidFill>
                          <a:latin typeface="Trebuchet MS"/>
                          <a:cs typeface="Trebuchet MS"/>
                        </a:rPr>
                        <a:t> </a:t>
                      </a:r>
                      <a:r>
                        <a:rPr sz="1850" spc="120" dirty="0">
                          <a:solidFill>
                            <a:srgbClr val="454545"/>
                          </a:solidFill>
                          <a:latin typeface="Trebuchet MS"/>
                          <a:cs typeface="Trebuchet MS"/>
                        </a:rPr>
                        <a:t>Abdus</a:t>
                      </a:r>
                      <a:r>
                        <a:rPr sz="1850" spc="25" dirty="0">
                          <a:solidFill>
                            <a:srgbClr val="454545"/>
                          </a:solidFill>
                          <a:latin typeface="Trebuchet MS"/>
                          <a:cs typeface="Trebuchet MS"/>
                        </a:rPr>
                        <a:t> </a:t>
                      </a:r>
                      <a:r>
                        <a:rPr sz="1850" spc="-25" dirty="0">
                          <a:solidFill>
                            <a:srgbClr val="454545"/>
                          </a:solidFill>
                          <a:latin typeface="Trebuchet MS"/>
                          <a:cs typeface="Trebuchet MS"/>
                        </a:rPr>
                        <a:t>Sattar,</a:t>
                      </a:r>
                      <a:r>
                        <a:rPr sz="1850" spc="30" dirty="0">
                          <a:solidFill>
                            <a:srgbClr val="454545"/>
                          </a:solidFill>
                          <a:latin typeface="Trebuchet MS"/>
                          <a:cs typeface="Trebuchet MS"/>
                        </a:rPr>
                        <a:t> </a:t>
                      </a:r>
                      <a:r>
                        <a:rPr sz="1850" spc="15" dirty="0">
                          <a:solidFill>
                            <a:srgbClr val="454545"/>
                          </a:solidFill>
                          <a:latin typeface="Trebuchet MS"/>
                          <a:cs typeface="Trebuchet MS"/>
                        </a:rPr>
                        <a:t>Abdullah</a:t>
                      </a:r>
                      <a:r>
                        <a:rPr sz="1850" spc="25" dirty="0">
                          <a:solidFill>
                            <a:srgbClr val="454545"/>
                          </a:solidFill>
                          <a:latin typeface="Trebuchet MS"/>
                          <a:cs typeface="Trebuchet MS"/>
                        </a:rPr>
                        <a:t> </a:t>
                      </a:r>
                      <a:r>
                        <a:rPr sz="1850" spc="-5" dirty="0">
                          <a:solidFill>
                            <a:srgbClr val="454545"/>
                          </a:solidFill>
                          <a:latin typeface="Trebuchet MS"/>
                          <a:cs typeface="Trebuchet MS"/>
                        </a:rPr>
                        <a:t>Al </a:t>
                      </a:r>
                      <a:r>
                        <a:rPr sz="1850" spc="-540" dirty="0">
                          <a:solidFill>
                            <a:srgbClr val="454545"/>
                          </a:solidFill>
                          <a:latin typeface="Trebuchet MS"/>
                          <a:cs typeface="Trebuchet MS"/>
                        </a:rPr>
                        <a:t> </a:t>
                      </a:r>
                      <a:r>
                        <a:rPr sz="1850" spc="30" dirty="0">
                          <a:solidFill>
                            <a:srgbClr val="454545"/>
                          </a:solidFill>
                          <a:latin typeface="Trebuchet MS"/>
                          <a:cs typeface="Trebuchet MS"/>
                        </a:rPr>
                        <a:t>Mamun.</a:t>
                      </a:r>
                      <a:endParaRPr sz="1850">
                        <a:latin typeface="Trebuchet MS"/>
                        <a:cs typeface="Trebuchet MS"/>
                      </a:endParaRPr>
                    </a:p>
                  </a:txBody>
                  <a:tcPr marL="0" marR="0" marT="14224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1435100">
                        <a:lnSpc>
                          <a:spcPct val="100000"/>
                        </a:lnSpc>
                        <a:spcBef>
                          <a:spcPts val="1614"/>
                        </a:spcBef>
                      </a:pPr>
                      <a:r>
                        <a:rPr sz="1850" spc="65" dirty="0">
                          <a:solidFill>
                            <a:srgbClr val="454545"/>
                          </a:solidFill>
                          <a:latin typeface="Trebuchet MS"/>
                          <a:cs typeface="Trebuchet MS"/>
                        </a:rPr>
                        <a:t>N/A</a:t>
                      </a:r>
                      <a:endParaRPr sz="1850">
                        <a:latin typeface="Trebuchet MS"/>
                        <a:cs typeface="Trebuchet MS"/>
                      </a:endParaRPr>
                    </a:p>
                  </a:txBody>
                  <a:tcPr marL="0" marR="0" marT="205104"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30480" marR="67945">
                        <a:lnSpc>
                          <a:spcPct val="124200"/>
                        </a:lnSpc>
                        <a:spcBef>
                          <a:spcPts val="15"/>
                        </a:spcBef>
                      </a:pPr>
                      <a:r>
                        <a:rPr sz="1850" spc="15" dirty="0">
                          <a:solidFill>
                            <a:srgbClr val="454545"/>
                          </a:solidFill>
                          <a:latin typeface="Trebuchet MS"/>
                          <a:cs typeface="Trebuchet MS"/>
                        </a:rPr>
                        <a:t>This </a:t>
                      </a:r>
                      <a:r>
                        <a:rPr sz="1850" spc="55" dirty="0">
                          <a:solidFill>
                            <a:srgbClr val="454545"/>
                          </a:solidFill>
                          <a:latin typeface="Trebuchet MS"/>
                          <a:cs typeface="Trebuchet MS"/>
                        </a:rPr>
                        <a:t>study </a:t>
                      </a:r>
                      <a:r>
                        <a:rPr sz="1850" spc="95" dirty="0">
                          <a:solidFill>
                            <a:srgbClr val="454545"/>
                          </a:solidFill>
                          <a:latin typeface="Trebuchet MS"/>
                          <a:cs typeface="Trebuchet MS"/>
                        </a:rPr>
                        <a:t>focuses </a:t>
                      </a:r>
                      <a:r>
                        <a:rPr sz="1850" spc="60" dirty="0">
                          <a:solidFill>
                            <a:srgbClr val="454545"/>
                          </a:solidFill>
                          <a:latin typeface="Trebuchet MS"/>
                          <a:cs typeface="Trebuchet MS"/>
                        </a:rPr>
                        <a:t>on </a:t>
                      </a:r>
                      <a:r>
                        <a:rPr sz="1850" spc="-5" dirty="0">
                          <a:solidFill>
                            <a:srgbClr val="454545"/>
                          </a:solidFill>
                          <a:latin typeface="Trebuchet MS"/>
                          <a:cs typeface="Trebuchet MS"/>
                        </a:rPr>
                        <a:t>the </a:t>
                      </a:r>
                      <a:r>
                        <a:rPr sz="1850" spc="5" dirty="0">
                          <a:solidFill>
                            <a:srgbClr val="454545"/>
                          </a:solidFill>
                          <a:latin typeface="Trebuchet MS"/>
                          <a:cs typeface="Trebuchet MS"/>
                        </a:rPr>
                        <a:t>impact </a:t>
                      </a:r>
                      <a:r>
                        <a:rPr sz="1850" spc="10" dirty="0">
                          <a:solidFill>
                            <a:srgbClr val="454545"/>
                          </a:solidFill>
                          <a:latin typeface="Trebuchet MS"/>
                          <a:cs typeface="Trebuchet MS"/>
                        </a:rPr>
                        <a:t>of </a:t>
                      </a:r>
                      <a:r>
                        <a:rPr sz="1850" spc="15" dirty="0">
                          <a:solidFill>
                            <a:srgbClr val="454545"/>
                          </a:solidFill>
                          <a:latin typeface="Trebuchet MS"/>
                          <a:cs typeface="Trebuchet MS"/>
                        </a:rPr>
                        <a:t> </a:t>
                      </a:r>
                      <a:r>
                        <a:rPr sz="1850" spc="5" dirty="0">
                          <a:solidFill>
                            <a:srgbClr val="454545"/>
                          </a:solidFill>
                          <a:latin typeface="Trebuchet MS"/>
                          <a:cs typeface="Trebuchet MS"/>
                        </a:rPr>
                        <a:t>potato</a:t>
                      </a:r>
                      <a:r>
                        <a:rPr sz="1850" spc="25" dirty="0">
                          <a:solidFill>
                            <a:srgbClr val="454545"/>
                          </a:solidFill>
                          <a:latin typeface="Trebuchet MS"/>
                          <a:cs typeface="Trebuchet MS"/>
                        </a:rPr>
                        <a:t> </a:t>
                      </a:r>
                      <a:r>
                        <a:rPr sz="1850" spc="85" dirty="0">
                          <a:solidFill>
                            <a:srgbClr val="454545"/>
                          </a:solidFill>
                          <a:latin typeface="Trebuchet MS"/>
                          <a:cs typeface="Trebuchet MS"/>
                        </a:rPr>
                        <a:t>diseases</a:t>
                      </a:r>
                      <a:r>
                        <a:rPr sz="1850" spc="25" dirty="0">
                          <a:solidFill>
                            <a:srgbClr val="454545"/>
                          </a:solidFill>
                          <a:latin typeface="Trebuchet MS"/>
                          <a:cs typeface="Trebuchet MS"/>
                        </a:rPr>
                        <a:t> </a:t>
                      </a:r>
                      <a:r>
                        <a:rPr sz="1850" spc="-65" dirty="0">
                          <a:solidFill>
                            <a:srgbClr val="454545"/>
                          </a:solidFill>
                          <a:latin typeface="Trebuchet MS"/>
                          <a:cs typeface="Trebuchet MS"/>
                        </a:rPr>
                        <a:t>in</a:t>
                      </a:r>
                      <a:r>
                        <a:rPr sz="1850" spc="25" dirty="0">
                          <a:solidFill>
                            <a:srgbClr val="454545"/>
                          </a:solidFill>
                          <a:latin typeface="Trebuchet MS"/>
                          <a:cs typeface="Trebuchet MS"/>
                        </a:rPr>
                        <a:t> </a:t>
                      </a:r>
                      <a:r>
                        <a:rPr sz="1850" spc="65" dirty="0">
                          <a:solidFill>
                            <a:srgbClr val="454545"/>
                          </a:solidFill>
                          <a:latin typeface="Trebuchet MS"/>
                          <a:cs typeface="Trebuchet MS"/>
                        </a:rPr>
                        <a:t>Bangladesh</a:t>
                      </a:r>
                      <a:r>
                        <a:rPr sz="1850" spc="25" dirty="0">
                          <a:solidFill>
                            <a:srgbClr val="454545"/>
                          </a:solidFill>
                          <a:latin typeface="Trebuchet MS"/>
                          <a:cs typeface="Trebuchet MS"/>
                        </a:rPr>
                        <a:t> </a:t>
                      </a:r>
                      <a:r>
                        <a:rPr sz="1850" spc="55" dirty="0">
                          <a:solidFill>
                            <a:srgbClr val="454545"/>
                          </a:solidFill>
                          <a:latin typeface="Trebuchet MS"/>
                          <a:cs typeface="Trebuchet MS"/>
                        </a:rPr>
                        <a:t>and </a:t>
                      </a:r>
                      <a:r>
                        <a:rPr sz="1850" spc="60" dirty="0">
                          <a:solidFill>
                            <a:srgbClr val="454545"/>
                          </a:solidFill>
                          <a:latin typeface="Trebuchet MS"/>
                          <a:cs typeface="Trebuchet MS"/>
                        </a:rPr>
                        <a:t> </a:t>
                      </a:r>
                      <a:r>
                        <a:rPr sz="1850" spc="90" dirty="0">
                          <a:solidFill>
                            <a:srgbClr val="454545"/>
                          </a:solidFill>
                          <a:latin typeface="Trebuchet MS"/>
                          <a:cs typeface="Trebuchet MS"/>
                        </a:rPr>
                        <a:t>proposes </a:t>
                      </a:r>
                      <a:r>
                        <a:rPr sz="1850" spc="15" dirty="0">
                          <a:solidFill>
                            <a:srgbClr val="454545"/>
                          </a:solidFill>
                          <a:latin typeface="Trebuchet MS"/>
                          <a:cs typeface="Trebuchet MS"/>
                        </a:rPr>
                        <a:t>a </a:t>
                      </a:r>
                      <a:r>
                        <a:rPr sz="1850" spc="25" dirty="0">
                          <a:solidFill>
                            <a:srgbClr val="454545"/>
                          </a:solidFill>
                          <a:latin typeface="Trebuchet MS"/>
                          <a:cs typeface="Trebuchet MS"/>
                        </a:rPr>
                        <a:t>machine </a:t>
                      </a:r>
                      <a:r>
                        <a:rPr sz="1850" spc="30" dirty="0">
                          <a:solidFill>
                            <a:srgbClr val="454545"/>
                          </a:solidFill>
                          <a:latin typeface="Trebuchet MS"/>
                          <a:cs typeface="Trebuchet MS"/>
                        </a:rPr>
                        <a:t>learning-based </a:t>
                      </a:r>
                      <a:r>
                        <a:rPr sz="1850" spc="35" dirty="0">
                          <a:solidFill>
                            <a:srgbClr val="454545"/>
                          </a:solidFill>
                          <a:latin typeface="Trebuchet MS"/>
                          <a:cs typeface="Trebuchet MS"/>
                        </a:rPr>
                        <a:t> </a:t>
                      </a:r>
                      <a:r>
                        <a:rPr sz="1850" spc="20" dirty="0">
                          <a:solidFill>
                            <a:srgbClr val="454545"/>
                          </a:solidFill>
                          <a:latin typeface="Trebuchet MS"/>
                          <a:cs typeface="Trebuchet MS"/>
                        </a:rPr>
                        <a:t>image </a:t>
                      </a:r>
                      <a:r>
                        <a:rPr sz="1850" spc="70" dirty="0">
                          <a:solidFill>
                            <a:srgbClr val="454545"/>
                          </a:solidFill>
                          <a:latin typeface="Trebuchet MS"/>
                          <a:cs typeface="Trebuchet MS"/>
                        </a:rPr>
                        <a:t>processing </a:t>
                      </a:r>
                      <a:r>
                        <a:rPr sz="1850" spc="65" dirty="0">
                          <a:solidFill>
                            <a:srgbClr val="454545"/>
                          </a:solidFill>
                          <a:latin typeface="Trebuchet MS"/>
                          <a:cs typeface="Trebuchet MS"/>
                        </a:rPr>
                        <a:t>system </a:t>
                      </a:r>
                      <a:r>
                        <a:rPr sz="1850" spc="-30" dirty="0">
                          <a:solidFill>
                            <a:srgbClr val="454545"/>
                          </a:solidFill>
                          <a:latin typeface="Trebuchet MS"/>
                          <a:cs typeface="Trebuchet MS"/>
                        </a:rPr>
                        <a:t>to </a:t>
                      </a:r>
                      <a:r>
                        <a:rPr sz="1850" spc="20" dirty="0">
                          <a:solidFill>
                            <a:srgbClr val="454545"/>
                          </a:solidFill>
                          <a:latin typeface="Trebuchet MS"/>
                          <a:cs typeface="Trebuchet MS"/>
                        </a:rPr>
                        <a:t>detect </a:t>
                      </a:r>
                      <a:r>
                        <a:rPr sz="1850" spc="55" dirty="0">
                          <a:solidFill>
                            <a:srgbClr val="454545"/>
                          </a:solidFill>
                          <a:latin typeface="Trebuchet MS"/>
                          <a:cs typeface="Trebuchet MS"/>
                        </a:rPr>
                        <a:t>and </a:t>
                      </a:r>
                      <a:r>
                        <a:rPr sz="1850" spc="60" dirty="0">
                          <a:solidFill>
                            <a:srgbClr val="454545"/>
                          </a:solidFill>
                          <a:latin typeface="Trebuchet MS"/>
                          <a:cs typeface="Trebuchet MS"/>
                        </a:rPr>
                        <a:t> </a:t>
                      </a:r>
                      <a:r>
                        <a:rPr sz="1850" spc="30" dirty="0">
                          <a:solidFill>
                            <a:srgbClr val="454545"/>
                          </a:solidFill>
                          <a:latin typeface="Trebuchet MS"/>
                          <a:cs typeface="Trebuchet MS"/>
                        </a:rPr>
                        <a:t>classify </a:t>
                      </a:r>
                      <a:r>
                        <a:rPr sz="1850" spc="50" dirty="0">
                          <a:solidFill>
                            <a:srgbClr val="454545"/>
                          </a:solidFill>
                          <a:latin typeface="Trebuchet MS"/>
                          <a:cs typeface="Trebuchet MS"/>
                        </a:rPr>
                        <a:t>these </a:t>
                      </a:r>
                      <a:r>
                        <a:rPr sz="1850" spc="45" dirty="0">
                          <a:solidFill>
                            <a:srgbClr val="454545"/>
                          </a:solidFill>
                          <a:latin typeface="Trebuchet MS"/>
                          <a:cs typeface="Trebuchet MS"/>
                        </a:rPr>
                        <a:t>diseases, </a:t>
                      </a:r>
                      <a:r>
                        <a:rPr sz="1850" spc="20" dirty="0">
                          <a:solidFill>
                            <a:srgbClr val="454545"/>
                          </a:solidFill>
                          <a:latin typeface="Trebuchet MS"/>
                          <a:cs typeface="Trebuchet MS"/>
                        </a:rPr>
                        <a:t>which </a:t>
                      </a:r>
                      <a:r>
                        <a:rPr sz="1850" spc="40" dirty="0">
                          <a:solidFill>
                            <a:srgbClr val="454545"/>
                          </a:solidFill>
                          <a:latin typeface="Trebuchet MS"/>
                          <a:cs typeface="Trebuchet MS"/>
                        </a:rPr>
                        <a:t>could </a:t>
                      </a:r>
                      <a:r>
                        <a:rPr sz="1850" dirty="0">
                          <a:solidFill>
                            <a:srgbClr val="454545"/>
                          </a:solidFill>
                          <a:latin typeface="Trebuchet MS"/>
                          <a:cs typeface="Trebuchet MS"/>
                        </a:rPr>
                        <a:t>help </a:t>
                      </a:r>
                      <a:r>
                        <a:rPr sz="1850" spc="-545" dirty="0">
                          <a:solidFill>
                            <a:srgbClr val="454545"/>
                          </a:solidFill>
                          <a:latin typeface="Trebuchet MS"/>
                          <a:cs typeface="Trebuchet MS"/>
                        </a:rPr>
                        <a:t> </a:t>
                      </a:r>
                      <a:r>
                        <a:rPr sz="1850" spc="15" dirty="0">
                          <a:solidFill>
                            <a:srgbClr val="454545"/>
                          </a:solidFill>
                          <a:latin typeface="Trebuchet MS"/>
                          <a:cs typeface="Trebuchet MS"/>
                        </a:rPr>
                        <a:t>improve</a:t>
                      </a:r>
                      <a:r>
                        <a:rPr sz="1850" spc="85" dirty="0">
                          <a:solidFill>
                            <a:srgbClr val="454545"/>
                          </a:solidFill>
                          <a:latin typeface="Trebuchet MS"/>
                          <a:cs typeface="Trebuchet MS"/>
                        </a:rPr>
                        <a:t> </a:t>
                      </a:r>
                      <a:r>
                        <a:rPr sz="1850" spc="5" dirty="0">
                          <a:solidFill>
                            <a:srgbClr val="454545"/>
                          </a:solidFill>
                          <a:latin typeface="Trebuchet MS"/>
                          <a:cs typeface="Trebuchet MS"/>
                        </a:rPr>
                        <a:t>potato</a:t>
                      </a:r>
                      <a:r>
                        <a:rPr sz="1850" spc="85" dirty="0">
                          <a:solidFill>
                            <a:srgbClr val="454545"/>
                          </a:solidFill>
                          <a:latin typeface="Trebuchet MS"/>
                          <a:cs typeface="Trebuchet MS"/>
                        </a:rPr>
                        <a:t> </a:t>
                      </a:r>
                      <a:r>
                        <a:rPr sz="1850" spc="25" dirty="0">
                          <a:solidFill>
                            <a:srgbClr val="454545"/>
                          </a:solidFill>
                          <a:latin typeface="Trebuchet MS"/>
                          <a:cs typeface="Trebuchet MS"/>
                        </a:rPr>
                        <a:t>production</a:t>
                      </a:r>
                      <a:r>
                        <a:rPr sz="1850" spc="85" dirty="0">
                          <a:solidFill>
                            <a:srgbClr val="454545"/>
                          </a:solidFill>
                          <a:latin typeface="Trebuchet MS"/>
                          <a:cs typeface="Trebuchet MS"/>
                        </a:rPr>
                        <a:t> </a:t>
                      </a:r>
                      <a:r>
                        <a:rPr sz="1850" spc="55" dirty="0">
                          <a:solidFill>
                            <a:srgbClr val="454545"/>
                          </a:solidFill>
                          <a:latin typeface="Trebuchet MS"/>
                          <a:cs typeface="Trebuchet MS"/>
                        </a:rPr>
                        <a:t>and</a:t>
                      </a:r>
                      <a:r>
                        <a:rPr sz="1850" spc="90" dirty="0">
                          <a:solidFill>
                            <a:srgbClr val="454545"/>
                          </a:solidFill>
                          <a:latin typeface="Trebuchet MS"/>
                          <a:cs typeface="Trebuchet MS"/>
                        </a:rPr>
                        <a:t> </a:t>
                      </a:r>
                      <a:r>
                        <a:rPr sz="1850" spc="-10" dirty="0">
                          <a:solidFill>
                            <a:srgbClr val="454545"/>
                          </a:solidFill>
                          <a:latin typeface="Trebuchet MS"/>
                          <a:cs typeface="Trebuchet MS"/>
                        </a:rPr>
                        <a:t>aid </a:t>
                      </a:r>
                      <a:r>
                        <a:rPr sz="1850" spc="-5" dirty="0">
                          <a:solidFill>
                            <a:srgbClr val="454545"/>
                          </a:solidFill>
                          <a:latin typeface="Trebuchet MS"/>
                          <a:cs typeface="Trebuchet MS"/>
                        </a:rPr>
                        <a:t> </a:t>
                      </a:r>
                      <a:r>
                        <a:rPr sz="1850" spc="35" dirty="0">
                          <a:solidFill>
                            <a:srgbClr val="454545"/>
                          </a:solidFill>
                          <a:latin typeface="Trebuchet MS"/>
                          <a:cs typeface="Trebuchet MS"/>
                        </a:rPr>
                        <a:t>export </a:t>
                      </a:r>
                      <a:r>
                        <a:rPr sz="1850" spc="-60" dirty="0">
                          <a:solidFill>
                            <a:srgbClr val="454545"/>
                          </a:solidFill>
                          <a:latin typeface="Trebuchet MS"/>
                          <a:cs typeface="Trebuchet MS"/>
                        </a:rPr>
                        <a:t>potential,</a:t>
                      </a:r>
                      <a:r>
                        <a:rPr sz="1850" spc="434" dirty="0">
                          <a:solidFill>
                            <a:srgbClr val="454545"/>
                          </a:solidFill>
                          <a:latin typeface="Trebuchet MS"/>
                          <a:cs typeface="Trebuchet MS"/>
                        </a:rPr>
                        <a:t> </a:t>
                      </a:r>
                      <a:r>
                        <a:rPr sz="1850" spc="5" dirty="0">
                          <a:solidFill>
                            <a:srgbClr val="454545"/>
                          </a:solidFill>
                          <a:latin typeface="Trebuchet MS"/>
                          <a:cs typeface="Trebuchet MS"/>
                        </a:rPr>
                        <a:t>especially </a:t>
                      </a:r>
                      <a:r>
                        <a:rPr sz="1850" spc="-40" dirty="0">
                          <a:solidFill>
                            <a:srgbClr val="454545"/>
                          </a:solidFill>
                          <a:latin typeface="Trebuchet MS"/>
                          <a:cs typeface="Trebuchet MS"/>
                        </a:rPr>
                        <a:t>with</a:t>
                      </a:r>
                      <a:r>
                        <a:rPr sz="1850" spc="475" dirty="0">
                          <a:solidFill>
                            <a:srgbClr val="454545"/>
                          </a:solidFill>
                          <a:latin typeface="Trebuchet MS"/>
                          <a:cs typeface="Trebuchet MS"/>
                        </a:rPr>
                        <a:t> </a:t>
                      </a:r>
                      <a:r>
                        <a:rPr sz="1850" spc="35" dirty="0">
                          <a:solidFill>
                            <a:srgbClr val="454545"/>
                          </a:solidFill>
                          <a:latin typeface="Trebuchet MS"/>
                          <a:cs typeface="Trebuchet MS"/>
                        </a:rPr>
                        <a:t>over </a:t>
                      </a:r>
                      <a:r>
                        <a:rPr sz="1850" spc="40" dirty="0">
                          <a:solidFill>
                            <a:srgbClr val="454545"/>
                          </a:solidFill>
                          <a:latin typeface="Trebuchet MS"/>
                          <a:cs typeface="Trebuchet MS"/>
                        </a:rPr>
                        <a:t> </a:t>
                      </a:r>
                      <a:r>
                        <a:rPr sz="1850" spc="260" dirty="0">
                          <a:solidFill>
                            <a:srgbClr val="454545"/>
                          </a:solidFill>
                          <a:latin typeface="Trebuchet MS"/>
                          <a:cs typeface="Trebuchet MS"/>
                        </a:rPr>
                        <a:t>99%</a:t>
                      </a:r>
                      <a:r>
                        <a:rPr sz="1850" spc="25" dirty="0">
                          <a:solidFill>
                            <a:srgbClr val="454545"/>
                          </a:solidFill>
                          <a:latin typeface="Trebuchet MS"/>
                          <a:cs typeface="Trebuchet MS"/>
                        </a:rPr>
                        <a:t> </a:t>
                      </a:r>
                      <a:r>
                        <a:rPr sz="1850" spc="60" dirty="0">
                          <a:solidFill>
                            <a:srgbClr val="454545"/>
                          </a:solidFill>
                          <a:latin typeface="Trebuchet MS"/>
                          <a:cs typeface="Trebuchet MS"/>
                        </a:rPr>
                        <a:t>accuracy</a:t>
                      </a:r>
                      <a:r>
                        <a:rPr sz="1850" spc="25" dirty="0">
                          <a:solidFill>
                            <a:srgbClr val="454545"/>
                          </a:solidFill>
                          <a:latin typeface="Trebuchet MS"/>
                          <a:cs typeface="Trebuchet MS"/>
                        </a:rPr>
                        <a:t> </a:t>
                      </a:r>
                      <a:r>
                        <a:rPr sz="1850" spc="-65" dirty="0">
                          <a:solidFill>
                            <a:srgbClr val="454545"/>
                          </a:solidFill>
                          <a:latin typeface="Trebuchet MS"/>
                          <a:cs typeface="Trebuchet MS"/>
                        </a:rPr>
                        <a:t>in</a:t>
                      </a:r>
                      <a:r>
                        <a:rPr sz="1850" spc="25" dirty="0">
                          <a:solidFill>
                            <a:srgbClr val="454545"/>
                          </a:solidFill>
                          <a:latin typeface="Trebuchet MS"/>
                          <a:cs typeface="Trebuchet MS"/>
                        </a:rPr>
                        <a:t> </a:t>
                      </a:r>
                      <a:r>
                        <a:rPr sz="1850" spc="-15" dirty="0">
                          <a:solidFill>
                            <a:srgbClr val="454545"/>
                          </a:solidFill>
                          <a:latin typeface="Trebuchet MS"/>
                          <a:cs typeface="Trebuchet MS"/>
                        </a:rPr>
                        <a:t>identifying</a:t>
                      </a:r>
                      <a:r>
                        <a:rPr sz="1850" spc="25" dirty="0">
                          <a:solidFill>
                            <a:srgbClr val="454545"/>
                          </a:solidFill>
                          <a:latin typeface="Trebuchet MS"/>
                          <a:cs typeface="Trebuchet MS"/>
                        </a:rPr>
                        <a:t> </a:t>
                      </a:r>
                      <a:r>
                        <a:rPr sz="1850" spc="70" dirty="0">
                          <a:solidFill>
                            <a:srgbClr val="454545"/>
                          </a:solidFill>
                          <a:latin typeface="Trebuchet MS"/>
                          <a:cs typeface="Trebuchet MS"/>
                        </a:rPr>
                        <a:t>disease</a:t>
                      </a:r>
                      <a:r>
                        <a:rPr sz="1850" spc="30" dirty="0">
                          <a:solidFill>
                            <a:srgbClr val="454545"/>
                          </a:solidFill>
                          <a:latin typeface="Trebuchet MS"/>
                          <a:cs typeface="Trebuchet MS"/>
                        </a:rPr>
                        <a:t> </a:t>
                      </a:r>
                      <a:r>
                        <a:rPr sz="1850" spc="5" dirty="0">
                          <a:solidFill>
                            <a:srgbClr val="454545"/>
                          </a:solidFill>
                          <a:latin typeface="Trebuchet MS"/>
                          <a:cs typeface="Trebuchet MS"/>
                        </a:rPr>
                        <a:t>from </a:t>
                      </a:r>
                      <a:r>
                        <a:rPr sz="1850" spc="-545" dirty="0">
                          <a:solidFill>
                            <a:srgbClr val="454545"/>
                          </a:solidFill>
                          <a:latin typeface="Trebuchet MS"/>
                          <a:cs typeface="Trebuchet MS"/>
                        </a:rPr>
                        <a:t> </a:t>
                      </a:r>
                      <a:r>
                        <a:rPr sz="1850" spc="-45" dirty="0">
                          <a:solidFill>
                            <a:srgbClr val="454545"/>
                          </a:solidFill>
                          <a:latin typeface="Trebuchet MS"/>
                          <a:cs typeface="Trebuchet MS"/>
                        </a:rPr>
                        <a:t>leaf</a:t>
                      </a:r>
                      <a:r>
                        <a:rPr sz="1850" spc="25" dirty="0">
                          <a:solidFill>
                            <a:srgbClr val="454545"/>
                          </a:solidFill>
                          <a:latin typeface="Trebuchet MS"/>
                          <a:cs typeface="Trebuchet MS"/>
                        </a:rPr>
                        <a:t> </a:t>
                      </a:r>
                      <a:r>
                        <a:rPr sz="1850" dirty="0">
                          <a:solidFill>
                            <a:srgbClr val="454545"/>
                          </a:solidFill>
                          <a:latin typeface="Trebuchet MS"/>
                          <a:cs typeface="Trebuchet MS"/>
                        </a:rPr>
                        <a:t>images.</a:t>
                      </a:r>
                      <a:endParaRPr sz="1850">
                        <a:latin typeface="Trebuchet MS"/>
                        <a:cs typeface="Trebuchet MS"/>
                      </a:endParaRPr>
                    </a:p>
                  </a:txBody>
                  <a:tcPr marL="0" marR="0" marT="1905"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1"/>
                  </a:ext>
                </a:extLst>
              </a:tr>
              <a:tr h="3339753">
                <a:tc>
                  <a:txBody>
                    <a:bodyPr/>
                    <a:lstStyle/>
                    <a:p>
                      <a:pPr marL="268605" marR="915035">
                        <a:lnSpc>
                          <a:spcPct val="155400"/>
                        </a:lnSpc>
                        <a:spcBef>
                          <a:spcPts val="1045"/>
                        </a:spcBef>
                      </a:pPr>
                      <a:r>
                        <a:rPr sz="1850" spc="225" dirty="0">
                          <a:solidFill>
                            <a:srgbClr val="454545"/>
                          </a:solidFill>
                          <a:latin typeface="Trebuchet MS"/>
                          <a:cs typeface="Trebuchet MS"/>
                        </a:rPr>
                        <a:t>CNN</a:t>
                      </a:r>
                      <a:r>
                        <a:rPr sz="1850" spc="15" dirty="0">
                          <a:solidFill>
                            <a:srgbClr val="454545"/>
                          </a:solidFill>
                          <a:latin typeface="Trebuchet MS"/>
                          <a:cs typeface="Trebuchet MS"/>
                        </a:rPr>
                        <a:t> </a:t>
                      </a:r>
                      <a:r>
                        <a:rPr sz="1850" spc="-25" dirty="0">
                          <a:solidFill>
                            <a:srgbClr val="454545"/>
                          </a:solidFill>
                          <a:latin typeface="Trebuchet MS"/>
                          <a:cs typeface="Trebuchet MS"/>
                        </a:rPr>
                        <a:t>vs.</a:t>
                      </a:r>
                      <a:r>
                        <a:rPr sz="1850" spc="15" dirty="0">
                          <a:solidFill>
                            <a:srgbClr val="454545"/>
                          </a:solidFill>
                          <a:latin typeface="Trebuchet MS"/>
                          <a:cs typeface="Trebuchet MS"/>
                        </a:rPr>
                        <a:t> </a:t>
                      </a:r>
                      <a:r>
                        <a:rPr sz="1850" spc="200" dirty="0">
                          <a:solidFill>
                            <a:srgbClr val="454545"/>
                          </a:solidFill>
                          <a:latin typeface="Trebuchet MS"/>
                          <a:cs typeface="Trebuchet MS"/>
                        </a:rPr>
                        <a:t>KNN</a:t>
                      </a:r>
                      <a:r>
                        <a:rPr sz="1850" spc="15" dirty="0">
                          <a:solidFill>
                            <a:srgbClr val="454545"/>
                          </a:solidFill>
                          <a:latin typeface="Trebuchet MS"/>
                          <a:cs typeface="Trebuchet MS"/>
                        </a:rPr>
                        <a:t> </a:t>
                      </a:r>
                      <a:r>
                        <a:rPr sz="1850" spc="-10" dirty="0">
                          <a:solidFill>
                            <a:srgbClr val="454545"/>
                          </a:solidFill>
                          <a:latin typeface="Trebuchet MS"/>
                          <a:cs typeface="Trebuchet MS"/>
                        </a:rPr>
                        <a:t>for</a:t>
                      </a:r>
                      <a:r>
                        <a:rPr sz="1850" spc="20" dirty="0">
                          <a:solidFill>
                            <a:srgbClr val="454545"/>
                          </a:solidFill>
                          <a:latin typeface="Trebuchet MS"/>
                          <a:cs typeface="Trebuchet MS"/>
                        </a:rPr>
                        <a:t> </a:t>
                      </a:r>
                      <a:r>
                        <a:rPr sz="1850" spc="105" dirty="0">
                          <a:solidFill>
                            <a:srgbClr val="454545"/>
                          </a:solidFill>
                          <a:latin typeface="Trebuchet MS"/>
                          <a:cs typeface="Trebuchet MS"/>
                        </a:rPr>
                        <a:t>Image </a:t>
                      </a:r>
                      <a:r>
                        <a:rPr sz="1850" spc="-545" dirty="0">
                          <a:solidFill>
                            <a:srgbClr val="454545"/>
                          </a:solidFill>
                          <a:latin typeface="Trebuchet MS"/>
                          <a:cs typeface="Trebuchet MS"/>
                        </a:rPr>
                        <a:t> </a:t>
                      </a:r>
                      <a:r>
                        <a:rPr sz="1850" spc="15" dirty="0">
                          <a:solidFill>
                            <a:srgbClr val="454545"/>
                          </a:solidFill>
                          <a:latin typeface="Trebuchet MS"/>
                          <a:cs typeface="Trebuchet MS"/>
                        </a:rPr>
                        <a:t>Classification</a:t>
                      </a:r>
                      <a:endParaRPr sz="1850">
                        <a:latin typeface="Trebuchet MS"/>
                        <a:cs typeface="Trebuchet MS"/>
                      </a:endParaRPr>
                    </a:p>
                  </a:txBody>
                  <a:tcPr marL="0" marR="0" marT="132715"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a:lnSpc>
                          <a:spcPct val="100000"/>
                        </a:lnSpc>
                      </a:pPr>
                      <a:endParaRPr sz="1900">
                        <a:latin typeface="Times New Roman"/>
                        <a:cs typeface="Times New Roman"/>
                      </a:endParaRPr>
                    </a:p>
                    <a:p>
                      <a:pPr marL="756285">
                        <a:lnSpc>
                          <a:spcPct val="100000"/>
                        </a:lnSpc>
                        <a:spcBef>
                          <a:spcPts val="1565"/>
                        </a:spcBef>
                      </a:pPr>
                      <a:r>
                        <a:rPr sz="1850" spc="80" dirty="0">
                          <a:solidFill>
                            <a:srgbClr val="454545"/>
                          </a:solidFill>
                          <a:latin typeface="Trebuchet MS"/>
                          <a:cs typeface="Trebuchet MS"/>
                        </a:rPr>
                        <a:t>Khan</a:t>
                      </a:r>
                      <a:r>
                        <a:rPr sz="1850" dirty="0">
                          <a:solidFill>
                            <a:srgbClr val="454545"/>
                          </a:solidFill>
                          <a:latin typeface="Trebuchet MS"/>
                          <a:cs typeface="Trebuchet MS"/>
                        </a:rPr>
                        <a:t> </a:t>
                      </a:r>
                      <a:r>
                        <a:rPr sz="1850" spc="-25" dirty="0">
                          <a:solidFill>
                            <a:srgbClr val="454545"/>
                          </a:solidFill>
                          <a:latin typeface="Trebuchet MS"/>
                          <a:cs typeface="Trebuchet MS"/>
                        </a:rPr>
                        <a:t>et</a:t>
                      </a:r>
                      <a:r>
                        <a:rPr sz="1850" spc="5" dirty="0">
                          <a:solidFill>
                            <a:srgbClr val="454545"/>
                          </a:solidFill>
                          <a:latin typeface="Trebuchet MS"/>
                          <a:cs typeface="Trebuchet MS"/>
                        </a:rPr>
                        <a:t> </a:t>
                      </a:r>
                      <a:r>
                        <a:rPr sz="1850" spc="-85" dirty="0">
                          <a:solidFill>
                            <a:srgbClr val="454545"/>
                          </a:solidFill>
                          <a:latin typeface="Trebuchet MS"/>
                          <a:cs typeface="Trebuchet MS"/>
                        </a:rPr>
                        <a:t>al</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a:lnSpc>
                          <a:spcPct val="100000"/>
                        </a:lnSpc>
                      </a:pPr>
                      <a:endParaRPr sz="1600">
                        <a:latin typeface="Times New Roman"/>
                        <a:cs typeface="Times New Roman"/>
                      </a:endParaRPr>
                    </a:p>
                    <a:p>
                      <a:pPr>
                        <a:lnSpc>
                          <a:spcPct val="100000"/>
                        </a:lnSpc>
                        <a:spcBef>
                          <a:spcPts val="10"/>
                        </a:spcBef>
                      </a:pPr>
                      <a:endParaRPr sz="1800">
                        <a:latin typeface="Times New Roman"/>
                        <a:cs typeface="Times New Roman"/>
                      </a:endParaRPr>
                    </a:p>
                    <a:p>
                      <a:pPr marL="1438275">
                        <a:lnSpc>
                          <a:spcPct val="100000"/>
                        </a:lnSpc>
                        <a:spcBef>
                          <a:spcPts val="5"/>
                        </a:spcBef>
                      </a:pPr>
                      <a:r>
                        <a:rPr sz="1650" spc="145" dirty="0">
                          <a:solidFill>
                            <a:srgbClr val="454545"/>
                          </a:solidFill>
                          <a:latin typeface="Trebuchet MS"/>
                          <a:cs typeface="Trebuchet MS"/>
                        </a:rPr>
                        <a:t>2019</a:t>
                      </a:r>
                      <a:endParaRPr sz="16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marL="193040" marR="502920">
                        <a:lnSpc>
                          <a:spcPct val="155400"/>
                        </a:lnSpc>
                        <a:spcBef>
                          <a:spcPts val="1045"/>
                        </a:spcBef>
                      </a:pPr>
                      <a:r>
                        <a:rPr sz="1850" spc="220" dirty="0">
                          <a:solidFill>
                            <a:srgbClr val="454545"/>
                          </a:solidFill>
                          <a:latin typeface="Trebuchet MS"/>
                          <a:cs typeface="Trebuchet MS"/>
                        </a:rPr>
                        <a:t>CNNs</a:t>
                      </a:r>
                      <a:r>
                        <a:rPr sz="1850" spc="15" dirty="0">
                          <a:solidFill>
                            <a:srgbClr val="454545"/>
                          </a:solidFill>
                          <a:latin typeface="Trebuchet MS"/>
                          <a:cs typeface="Trebuchet MS"/>
                        </a:rPr>
                        <a:t> consistently</a:t>
                      </a:r>
                      <a:r>
                        <a:rPr sz="1850" spc="20" dirty="0">
                          <a:solidFill>
                            <a:srgbClr val="454545"/>
                          </a:solidFill>
                          <a:latin typeface="Trebuchet MS"/>
                          <a:cs typeface="Trebuchet MS"/>
                        </a:rPr>
                        <a:t> </a:t>
                      </a:r>
                      <a:r>
                        <a:rPr sz="1850" spc="15" dirty="0">
                          <a:solidFill>
                            <a:srgbClr val="454545"/>
                          </a:solidFill>
                          <a:latin typeface="Trebuchet MS"/>
                          <a:cs typeface="Trebuchet MS"/>
                        </a:rPr>
                        <a:t>outperform </a:t>
                      </a:r>
                      <a:r>
                        <a:rPr sz="1850" spc="200" dirty="0">
                          <a:solidFill>
                            <a:srgbClr val="454545"/>
                          </a:solidFill>
                          <a:latin typeface="Trebuchet MS"/>
                          <a:cs typeface="Trebuchet MS"/>
                        </a:rPr>
                        <a:t>KNN </a:t>
                      </a:r>
                      <a:r>
                        <a:rPr sz="1850" spc="-540" dirty="0">
                          <a:solidFill>
                            <a:srgbClr val="454545"/>
                          </a:solidFill>
                          <a:latin typeface="Trebuchet MS"/>
                          <a:cs typeface="Trebuchet MS"/>
                        </a:rPr>
                        <a:t> </a:t>
                      </a:r>
                      <a:r>
                        <a:rPr sz="1850" spc="-65" dirty="0">
                          <a:solidFill>
                            <a:srgbClr val="454545"/>
                          </a:solidFill>
                          <a:latin typeface="Trebuchet MS"/>
                          <a:cs typeface="Trebuchet MS"/>
                        </a:rPr>
                        <a:t>in</a:t>
                      </a:r>
                      <a:r>
                        <a:rPr sz="1850" spc="40" dirty="0">
                          <a:solidFill>
                            <a:srgbClr val="454545"/>
                          </a:solidFill>
                          <a:latin typeface="Trebuchet MS"/>
                          <a:cs typeface="Trebuchet MS"/>
                        </a:rPr>
                        <a:t> </a:t>
                      </a:r>
                      <a:r>
                        <a:rPr sz="1850" spc="5" dirty="0">
                          <a:solidFill>
                            <a:srgbClr val="454545"/>
                          </a:solidFill>
                          <a:latin typeface="Trebuchet MS"/>
                          <a:cs typeface="Trebuchet MS"/>
                        </a:rPr>
                        <a:t>medical</a:t>
                      </a:r>
                      <a:r>
                        <a:rPr sz="1850" spc="40" dirty="0">
                          <a:solidFill>
                            <a:srgbClr val="454545"/>
                          </a:solidFill>
                          <a:latin typeface="Trebuchet MS"/>
                          <a:cs typeface="Trebuchet MS"/>
                        </a:rPr>
                        <a:t> </a:t>
                      </a:r>
                      <a:r>
                        <a:rPr sz="1850" spc="20" dirty="0">
                          <a:solidFill>
                            <a:srgbClr val="454545"/>
                          </a:solidFill>
                          <a:latin typeface="Trebuchet MS"/>
                          <a:cs typeface="Trebuchet MS"/>
                        </a:rPr>
                        <a:t>image</a:t>
                      </a:r>
                      <a:r>
                        <a:rPr sz="1850" spc="40" dirty="0">
                          <a:solidFill>
                            <a:srgbClr val="454545"/>
                          </a:solidFill>
                          <a:latin typeface="Trebuchet MS"/>
                          <a:cs typeface="Trebuchet MS"/>
                        </a:rPr>
                        <a:t> </a:t>
                      </a:r>
                      <a:r>
                        <a:rPr sz="1850" spc="5" dirty="0">
                          <a:solidFill>
                            <a:srgbClr val="454545"/>
                          </a:solidFill>
                          <a:latin typeface="Trebuchet MS"/>
                          <a:cs typeface="Trebuchet MS"/>
                        </a:rPr>
                        <a:t>classification </a:t>
                      </a:r>
                      <a:r>
                        <a:rPr sz="1850" spc="10" dirty="0">
                          <a:solidFill>
                            <a:srgbClr val="454545"/>
                          </a:solidFill>
                          <a:latin typeface="Trebuchet MS"/>
                          <a:cs typeface="Trebuchet MS"/>
                        </a:rPr>
                        <a:t> </a:t>
                      </a:r>
                      <a:r>
                        <a:rPr sz="1850" spc="15" dirty="0">
                          <a:solidFill>
                            <a:srgbClr val="454545"/>
                          </a:solidFill>
                          <a:latin typeface="Trebuchet MS"/>
                          <a:cs typeface="Trebuchet MS"/>
                        </a:rPr>
                        <a:t>tasks,</a:t>
                      </a:r>
                      <a:r>
                        <a:rPr sz="1850" spc="20" dirty="0">
                          <a:solidFill>
                            <a:srgbClr val="454545"/>
                          </a:solidFill>
                          <a:latin typeface="Trebuchet MS"/>
                          <a:cs typeface="Trebuchet MS"/>
                        </a:rPr>
                        <a:t> </a:t>
                      </a:r>
                      <a:r>
                        <a:rPr sz="1850" spc="25" dirty="0">
                          <a:solidFill>
                            <a:srgbClr val="454545"/>
                          </a:solidFill>
                          <a:latin typeface="Trebuchet MS"/>
                          <a:cs typeface="Trebuchet MS"/>
                        </a:rPr>
                        <a:t>demonstrating </a:t>
                      </a:r>
                      <a:r>
                        <a:rPr sz="1850" spc="-45" dirty="0">
                          <a:solidFill>
                            <a:srgbClr val="454545"/>
                          </a:solidFill>
                          <a:latin typeface="Trebuchet MS"/>
                          <a:cs typeface="Trebuchet MS"/>
                        </a:rPr>
                        <a:t>their</a:t>
                      </a:r>
                      <a:r>
                        <a:rPr sz="1850" spc="20" dirty="0">
                          <a:solidFill>
                            <a:srgbClr val="454545"/>
                          </a:solidFill>
                          <a:latin typeface="Trebuchet MS"/>
                          <a:cs typeface="Trebuchet MS"/>
                        </a:rPr>
                        <a:t> </a:t>
                      </a:r>
                      <a:r>
                        <a:rPr sz="1850" spc="30" dirty="0">
                          <a:solidFill>
                            <a:srgbClr val="454545"/>
                          </a:solidFill>
                          <a:latin typeface="Trebuchet MS"/>
                          <a:cs typeface="Trebuchet MS"/>
                        </a:rPr>
                        <a:t>superior </a:t>
                      </a:r>
                      <a:r>
                        <a:rPr sz="1850" spc="35" dirty="0">
                          <a:solidFill>
                            <a:srgbClr val="454545"/>
                          </a:solidFill>
                          <a:latin typeface="Trebuchet MS"/>
                          <a:cs typeface="Trebuchet MS"/>
                        </a:rPr>
                        <a:t> </a:t>
                      </a:r>
                      <a:r>
                        <a:rPr sz="1850" spc="-65" dirty="0">
                          <a:solidFill>
                            <a:srgbClr val="454545"/>
                          </a:solidFill>
                          <a:latin typeface="Trebuchet MS"/>
                          <a:cs typeface="Trebuchet MS"/>
                        </a:rPr>
                        <a:t>ability</a:t>
                      </a:r>
                      <a:r>
                        <a:rPr sz="1850" spc="425" dirty="0">
                          <a:solidFill>
                            <a:srgbClr val="454545"/>
                          </a:solidFill>
                          <a:latin typeface="Trebuchet MS"/>
                          <a:cs typeface="Trebuchet MS"/>
                        </a:rPr>
                        <a:t> </a:t>
                      </a:r>
                      <a:r>
                        <a:rPr sz="1850" spc="-30" dirty="0">
                          <a:solidFill>
                            <a:srgbClr val="454545"/>
                          </a:solidFill>
                          <a:latin typeface="Trebuchet MS"/>
                          <a:cs typeface="Trebuchet MS"/>
                        </a:rPr>
                        <a:t>to </a:t>
                      </a:r>
                      <a:r>
                        <a:rPr sz="1850" dirty="0">
                          <a:solidFill>
                            <a:srgbClr val="454545"/>
                          </a:solidFill>
                          <a:latin typeface="Trebuchet MS"/>
                          <a:cs typeface="Trebuchet MS"/>
                        </a:rPr>
                        <a:t>extract </a:t>
                      </a:r>
                      <a:r>
                        <a:rPr sz="1850" spc="-5" dirty="0">
                          <a:solidFill>
                            <a:srgbClr val="454545"/>
                          </a:solidFill>
                          <a:latin typeface="Trebuchet MS"/>
                          <a:cs typeface="Trebuchet MS"/>
                        </a:rPr>
                        <a:t>meaningful </a:t>
                      </a:r>
                      <a:r>
                        <a:rPr sz="1850" dirty="0">
                          <a:solidFill>
                            <a:srgbClr val="454545"/>
                          </a:solidFill>
                          <a:latin typeface="Trebuchet MS"/>
                          <a:cs typeface="Trebuchet MS"/>
                        </a:rPr>
                        <a:t> </a:t>
                      </a:r>
                      <a:r>
                        <a:rPr sz="1850" spc="15" dirty="0">
                          <a:solidFill>
                            <a:srgbClr val="454545"/>
                          </a:solidFill>
                          <a:latin typeface="Trebuchet MS"/>
                          <a:cs typeface="Trebuchet MS"/>
                        </a:rPr>
                        <a:t>features</a:t>
                      </a:r>
                      <a:r>
                        <a:rPr sz="1850" spc="25" dirty="0">
                          <a:solidFill>
                            <a:srgbClr val="454545"/>
                          </a:solidFill>
                          <a:latin typeface="Trebuchet MS"/>
                          <a:cs typeface="Trebuchet MS"/>
                        </a:rPr>
                        <a:t> </a:t>
                      </a:r>
                      <a:r>
                        <a:rPr sz="1850" spc="5" dirty="0">
                          <a:solidFill>
                            <a:srgbClr val="454545"/>
                          </a:solidFill>
                          <a:latin typeface="Trebuchet MS"/>
                          <a:cs typeface="Trebuchet MS"/>
                        </a:rPr>
                        <a:t>from</a:t>
                      </a:r>
                      <a:r>
                        <a:rPr sz="1850" spc="30" dirty="0">
                          <a:solidFill>
                            <a:srgbClr val="454545"/>
                          </a:solidFill>
                          <a:latin typeface="Trebuchet MS"/>
                          <a:cs typeface="Trebuchet MS"/>
                        </a:rPr>
                        <a:t> </a:t>
                      </a:r>
                      <a:r>
                        <a:rPr sz="1850" spc="40" dirty="0">
                          <a:solidFill>
                            <a:srgbClr val="454545"/>
                          </a:solidFill>
                          <a:latin typeface="Trebuchet MS"/>
                          <a:cs typeface="Trebuchet MS"/>
                        </a:rPr>
                        <a:t>complex</a:t>
                      </a:r>
                      <a:r>
                        <a:rPr sz="1850" spc="30" dirty="0">
                          <a:solidFill>
                            <a:srgbClr val="454545"/>
                          </a:solidFill>
                          <a:latin typeface="Trebuchet MS"/>
                          <a:cs typeface="Trebuchet MS"/>
                        </a:rPr>
                        <a:t> </a:t>
                      </a:r>
                      <a:r>
                        <a:rPr sz="1850" spc="5" dirty="0">
                          <a:solidFill>
                            <a:srgbClr val="454545"/>
                          </a:solidFill>
                          <a:latin typeface="Trebuchet MS"/>
                          <a:cs typeface="Trebuchet MS"/>
                        </a:rPr>
                        <a:t>medical </a:t>
                      </a:r>
                      <a:r>
                        <a:rPr sz="1850" spc="10" dirty="0">
                          <a:solidFill>
                            <a:srgbClr val="454545"/>
                          </a:solidFill>
                          <a:latin typeface="Trebuchet MS"/>
                          <a:cs typeface="Trebuchet MS"/>
                        </a:rPr>
                        <a:t> </a:t>
                      </a:r>
                      <a:r>
                        <a:rPr sz="1850" dirty="0">
                          <a:solidFill>
                            <a:srgbClr val="454545"/>
                          </a:solidFill>
                          <a:latin typeface="Trebuchet MS"/>
                          <a:cs typeface="Trebuchet MS"/>
                        </a:rPr>
                        <a:t>images.</a:t>
                      </a:r>
                      <a:endParaRPr sz="1850">
                        <a:latin typeface="Trebuchet MS"/>
                        <a:cs typeface="Trebuchet MS"/>
                      </a:endParaRPr>
                    </a:p>
                  </a:txBody>
                  <a:tcPr marL="0" marR="0" marT="132715"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extLst>
                  <a:ext uri="{0D108BD9-81ED-4DB2-BD59-A6C34878D82A}">
                    <a16:rowId xmlns:a16="http://schemas.microsoft.com/office/drawing/2014/main" val="10002"/>
                  </a:ext>
                </a:extLst>
              </a:tr>
            </a:tbl>
          </a:graphicData>
        </a:graphic>
      </p:graphicFrame>
      <p:sp>
        <p:nvSpPr>
          <p:cNvPr id="4" name="object 4"/>
          <p:cNvSpPr/>
          <p:nvPr/>
        </p:nvSpPr>
        <p:spPr>
          <a:xfrm>
            <a:off x="945703" y="1355466"/>
            <a:ext cx="6981825" cy="0"/>
          </a:xfrm>
          <a:custGeom>
            <a:avLst/>
            <a:gdLst/>
            <a:ahLst/>
            <a:cxnLst/>
            <a:rect l="l" t="t" r="r" b="b"/>
            <a:pathLst>
              <a:path w="6981825">
                <a:moveTo>
                  <a:pt x="0" y="0"/>
                </a:moveTo>
                <a:lnTo>
                  <a:pt x="6981824" y="0"/>
                </a:lnTo>
              </a:path>
            </a:pathLst>
          </a:custGeom>
          <a:ln w="38099">
            <a:solidFill>
              <a:srgbClr val="454545"/>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87924" y="371623"/>
          <a:ext cx="17221200" cy="9524997"/>
        </p:xfrm>
        <a:graphic>
          <a:graphicData uri="http://schemas.openxmlformats.org/drawingml/2006/table">
            <a:tbl>
              <a:tblPr firstRow="1" bandRow="1">
                <a:tableStyleId>{2D5ABB26-0587-4C30-8999-92F81FD0307C}</a:tableStyleId>
              </a:tblPr>
              <a:tblGrid>
                <a:gridCol w="3971925">
                  <a:extLst>
                    <a:ext uri="{9D8B030D-6E8A-4147-A177-3AD203B41FA5}">
                      <a16:colId xmlns:a16="http://schemas.microsoft.com/office/drawing/2014/main" val="20000"/>
                    </a:ext>
                  </a:extLst>
                </a:gridCol>
                <a:gridCol w="4248150">
                  <a:extLst>
                    <a:ext uri="{9D8B030D-6E8A-4147-A177-3AD203B41FA5}">
                      <a16:colId xmlns:a16="http://schemas.microsoft.com/office/drawing/2014/main" val="20001"/>
                    </a:ext>
                  </a:extLst>
                </a:gridCol>
                <a:gridCol w="4257675">
                  <a:extLst>
                    <a:ext uri="{9D8B030D-6E8A-4147-A177-3AD203B41FA5}">
                      <a16:colId xmlns:a16="http://schemas.microsoft.com/office/drawing/2014/main" val="20002"/>
                    </a:ext>
                  </a:extLst>
                </a:gridCol>
                <a:gridCol w="4743450">
                  <a:extLst>
                    <a:ext uri="{9D8B030D-6E8A-4147-A177-3AD203B41FA5}">
                      <a16:colId xmlns:a16="http://schemas.microsoft.com/office/drawing/2014/main" val="20003"/>
                    </a:ext>
                  </a:extLst>
                </a:gridCol>
              </a:tblGrid>
              <a:tr h="734308">
                <a:tc>
                  <a:txBody>
                    <a:bodyPr/>
                    <a:lstStyle/>
                    <a:p>
                      <a:pPr marL="1089660">
                        <a:lnSpc>
                          <a:spcPct val="100000"/>
                        </a:lnSpc>
                        <a:spcBef>
                          <a:spcPts val="400"/>
                        </a:spcBef>
                      </a:pPr>
                      <a:r>
                        <a:rPr sz="3550" spc="50" dirty="0">
                          <a:solidFill>
                            <a:srgbClr val="454545"/>
                          </a:solidFill>
                          <a:latin typeface="Trebuchet MS"/>
                          <a:cs typeface="Trebuchet MS"/>
                        </a:rPr>
                        <a:t>Title</a:t>
                      </a:r>
                      <a:endParaRPr sz="3550">
                        <a:latin typeface="Trebuchet MS"/>
                        <a:cs typeface="Trebuchet MS"/>
                      </a:endParaRPr>
                    </a:p>
                  </a:txBody>
                  <a:tcPr marL="0" marR="0" marT="5080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marL="1393825">
                        <a:lnSpc>
                          <a:spcPct val="100000"/>
                        </a:lnSpc>
                        <a:spcBef>
                          <a:spcPts val="400"/>
                        </a:spcBef>
                      </a:pPr>
                      <a:r>
                        <a:rPr sz="3550" spc="315" dirty="0">
                          <a:solidFill>
                            <a:srgbClr val="454545"/>
                          </a:solidFill>
                          <a:latin typeface="Trebuchet MS"/>
                          <a:cs typeface="Trebuchet MS"/>
                        </a:rPr>
                        <a:t>Author</a:t>
                      </a:r>
                      <a:endParaRPr sz="3550">
                        <a:latin typeface="Trebuchet MS"/>
                        <a:cs typeface="Trebuchet MS"/>
                      </a:endParaRPr>
                    </a:p>
                  </a:txBody>
                  <a:tcPr marL="0" marR="0" marT="5080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marL="66675" algn="ctr">
                        <a:lnSpc>
                          <a:spcPct val="100000"/>
                        </a:lnSpc>
                        <a:spcBef>
                          <a:spcPts val="400"/>
                        </a:spcBef>
                      </a:pPr>
                      <a:r>
                        <a:rPr sz="3550" spc="335" dirty="0">
                          <a:solidFill>
                            <a:srgbClr val="454545"/>
                          </a:solidFill>
                          <a:latin typeface="Trebuchet MS"/>
                          <a:cs typeface="Trebuchet MS"/>
                        </a:rPr>
                        <a:t>Date</a:t>
                      </a:r>
                      <a:endParaRPr sz="3550">
                        <a:latin typeface="Trebuchet MS"/>
                        <a:cs typeface="Trebuchet MS"/>
                      </a:endParaRPr>
                    </a:p>
                  </a:txBody>
                  <a:tcPr marL="0" marR="0" marT="5080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tc>
                  <a:txBody>
                    <a:bodyPr/>
                    <a:lstStyle/>
                    <a:p>
                      <a:pPr marR="219075" algn="ctr">
                        <a:lnSpc>
                          <a:spcPct val="100000"/>
                        </a:lnSpc>
                        <a:spcBef>
                          <a:spcPts val="400"/>
                        </a:spcBef>
                      </a:pPr>
                      <a:r>
                        <a:rPr sz="3550" spc="350" dirty="0">
                          <a:solidFill>
                            <a:srgbClr val="454545"/>
                          </a:solidFill>
                          <a:latin typeface="Trebuchet MS"/>
                          <a:cs typeface="Trebuchet MS"/>
                        </a:rPr>
                        <a:t>Remark</a:t>
                      </a:r>
                      <a:endParaRPr sz="3550">
                        <a:latin typeface="Trebuchet MS"/>
                        <a:cs typeface="Trebuchet MS"/>
                      </a:endParaRPr>
                    </a:p>
                  </a:txBody>
                  <a:tcPr marL="0" marR="0" marT="50800" marB="0">
                    <a:lnL w="19050">
                      <a:solidFill>
                        <a:srgbClr val="454545"/>
                      </a:solidFill>
                      <a:prstDash val="solid"/>
                    </a:lnL>
                    <a:lnR w="19050">
                      <a:solidFill>
                        <a:srgbClr val="454545"/>
                      </a:solidFill>
                      <a:prstDash val="solid"/>
                    </a:lnR>
                    <a:lnT w="19050">
                      <a:solidFill>
                        <a:srgbClr val="454545"/>
                      </a:solidFill>
                      <a:prstDash val="solid"/>
                    </a:lnT>
                    <a:lnB w="38100">
                      <a:solidFill>
                        <a:srgbClr val="454545"/>
                      </a:solidFill>
                      <a:prstDash val="solid"/>
                    </a:lnB>
                  </a:tcPr>
                </a:tc>
                <a:extLst>
                  <a:ext uri="{0D108BD9-81ED-4DB2-BD59-A6C34878D82A}">
                    <a16:rowId xmlns:a16="http://schemas.microsoft.com/office/drawing/2014/main" val="10000"/>
                  </a:ext>
                </a:extLst>
              </a:tr>
              <a:tr h="3315388">
                <a:tc>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marL="1011555">
                        <a:lnSpc>
                          <a:spcPct val="100000"/>
                        </a:lnSpc>
                        <a:spcBef>
                          <a:spcPts val="1190"/>
                        </a:spcBef>
                      </a:pPr>
                      <a:r>
                        <a:rPr sz="1850" spc="30" dirty="0">
                          <a:solidFill>
                            <a:srgbClr val="454545"/>
                          </a:solidFill>
                          <a:latin typeface="Trebuchet MS"/>
                          <a:cs typeface="Trebuchet MS"/>
                        </a:rPr>
                        <a:t>AlexNet</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a:lnSpc>
                          <a:spcPct val="100000"/>
                        </a:lnSpc>
                      </a:pPr>
                      <a:endParaRPr sz="2400">
                        <a:latin typeface="Times New Roman"/>
                        <a:cs typeface="Times New Roman"/>
                      </a:endParaRPr>
                    </a:p>
                    <a:p>
                      <a:pPr>
                        <a:lnSpc>
                          <a:spcPct val="100000"/>
                        </a:lnSpc>
                        <a:spcBef>
                          <a:spcPts val="5"/>
                        </a:spcBef>
                      </a:pPr>
                      <a:endParaRPr sz="1950">
                        <a:latin typeface="Times New Roman"/>
                        <a:cs typeface="Times New Roman"/>
                      </a:endParaRPr>
                    </a:p>
                    <a:p>
                      <a:pPr marL="1380490">
                        <a:lnSpc>
                          <a:spcPct val="100000"/>
                        </a:lnSpc>
                      </a:pPr>
                      <a:r>
                        <a:rPr sz="1850" spc="60" dirty="0">
                          <a:solidFill>
                            <a:srgbClr val="454545"/>
                          </a:solidFill>
                          <a:latin typeface="Trebuchet MS"/>
                          <a:cs typeface="Trebuchet MS"/>
                        </a:rPr>
                        <a:t>Krizhevsky</a:t>
                      </a:r>
                      <a:r>
                        <a:rPr sz="1850" dirty="0">
                          <a:solidFill>
                            <a:srgbClr val="454545"/>
                          </a:solidFill>
                          <a:latin typeface="Trebuchet MS"/>
                          <a:cs typeface="Trebuchet MS"/>
                        </a:rPr>
                        <a:t> </a:t>
                      </a:r>
                      <a:r>
                        <a:rPr sz="1850" spc="-25" dirty="0">
                          <a:solidFill>
                            <a:srgbClr val="454545"/>
                          </a:solidFill>
                          <a:latin typeface="Trebuchet MS"/>
                          <a:cs typeface="Trebuchet MS"/>
                        </a:rPr>
                        <a:t>et</a:t>
                      </a:r>
                      <a:r>
                        <a:rPr sz="1850" dirty="0">
                          <a:solidFill>
                            <a:srgbClr val="454545"/>
                          </a:solidFill>
                          <a:latin typeface="Trebuchet MS"/>
                          <a:cs typeface="Trebuchet MS"/>
                        </a:rPr>
                        <a:t> </a:t>
                      </a:r>
                      <a:r>
                        <a:rPr sz="1850" spc="-120" dirty="0">
                          <a:solidFill>
                            <a:srgbClr val="454545"/>
                          </a:solidFill>
                          <a:latin typeface="Trebuchet MS"/>
                          <a:cs typeface="Trebuchet MS"/>
                        </a:rPr>
                        <a:t>a</a:t>
                      </a:r>
                      <a:r>
                        <a:rPr sz="2400" spc="-120" dirty="0">
                          <a:solidFill>
                            <a:srgbClr val="454545"/>
                          </a:solidFill>
                          <a:latin typeface="Trebuchet MS"/>
                          <a:cs typeface="Trebuchet MS"/>
                        </a:rPr>
                        <a:t>l</a:t>
                      </a:r>
                      <a:endParaRPr sz="240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marL="55880" algn="ctr">
                        <a:lnSpc>
                          <a:spcPct val="100000"/>
                        </a:lnSpc>
                        <a:spcBef>
                          <a:spcPts val="1190"/>
                        </a:spcBef>
                      </a:pPr>
                      <a:r>
                        <a:rPr sz="1850" spc="85" dirty="0">
                          <a:solidFill>
                            <a:srgbClr val="454545"/>
                          </a:solidFill>
                          <a:latin typeface="Trebuchet MS"/>
                          <a:cs typeface="Trebuchet MS"/>
                        </a:rPr>
                        <a:t>2012</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200660" marR="248285">
                        <a:lnSpc>
                          <a:spcPct val="119800"/>
                        </a:lnSpc>
                        <a:spcBef>
                          <a:spcPts val="370"/>
                        </a:spcBef>
                      </a:pPr>
                      <a:r>
                        <a:rPr sz="2400" spc="-5" dirty="0">
                          <a:solidFill>
                            <a:srgbClr val="454545"/>
                          </a:solidFill>
                          <a:latin typeface="Trebuchet MS"/>
                          <a:cs typeface="Trebuchet MS"/>
                        </a:rPr>
                        <a:t>AlexNet</a:t>
                      </a:r>
                      <a:r>
                        <a:rPr sz="2400" spc="10" dirty="0">
                          <a:solidFill>
                            <a:srgbClr val="454545"/>
                          </a:solidFill>
                          <a:latin typeface="Trebuchet MS"/>
                          <a:cs typeface="Trebuchet MS"/>
                        </a:rPr>
                        <a:t> </a:t>
                      </a:r>
                      <a:r>
                        <a:rPr sz="2400" spc="-45" dirty="0">
                          <a:solidFill>
                            <a:srgbClr val="454545"/>
                          </a:solidFill>
                          <a:latin typeface="Trebuchet MS"/>
                          <a:cs typeface="Trebuchet MS"/>
                        </a:rPr>
                        <a:t>revolutionized</a:t>
                      </a:r>
                      <a:r>
                        <a:rPr sz="2400" spc="15" dirty="0">
                          <a:solidFill>
                            <a:srgbClr val="454545"/>
                          </a:solidFill>
                          <a:latin typeface="Trebuchet MS"/>
                          <a:cs typeface="Trebuchet MS"/>
                        </a:rPr>
                        <a:t> </a:t>
                      </a:r>
                      <a:r>
                        <a:rPr sz="2400" spc="-20" dirty="0">
                          <a:solidFill>
                            <a:srgbClr val="454545"/>
                          </a:solidFill>
                          <a:latin typeface="Trebuchet MS"/>
                          <a:cs typeface="Trebuchet MS"/>
                        </a:rPr>
                        <a:t>image </a:t>
                      </a:r>
                      <a:r>
                        <a:rPr sz="2400" spc="-15" dirty="0">
                          <a:solidFill>
                            <a:srgbClr val="454545"/>
                          </a:solidFill>
                          <a:latin typeface="Trebuchet MS"/>
                          <a:cs typeface="Trebuchet MS"/>
                        </a:rPr>
                        <a:t> </a:t>
                      </a:r>
                      <a:r>
                        <a:rPr sz="2400" spc="-30" dirty="0">
                          <a:solidFill>
                            <a:srgbClr val="454545"/>
                          </a:solidFill>
                          <a:latin typeface="Trebuchet MS"/>
                          <a:cs typeface="Trebuchet MS"/>
                        </a:rPr>
                        <a:t>classification</a:t>
                      </a:r>
                      <a:r>
                        <a:rPr sz="2400" dirty="0">
                          <a:solidFill>
                            <a:srgbClr val="454545"/>
                          </a:solidFill>
                          <a:latin typeface="Trebuchet MS"/>
                          <a:cs typeface="Trebuchet MS"/>
                        </a:rPr>
                        <a:t> </a:t>
                      </a:r>
                      <a:r>
                        <a:rPr sz="2400" spc="25" dirty="0">
                          <a:solidFill>
                            <a:srgbClr val="454545"/>
                          </a:solidFill>
                          <a:latin typeface="Trebuchet MS"/>
                          <a:cs typeface="Trebuchet MS"/>
                        </a:rPr>
                        <a:t>by</a:t>
                      </a:r>
                      <a:r>
                        <a:rPr sz="2400" spc="5" dirty="0">
                          <a:solidFill>
                            <a:srgbClr val="454545"/>
                          </a:solidFill>
                          <a:latin typeface="Trebuchet MS"/>
                          <a:cs typeface="Trebuchet MS"/>
                        </a:rPr>
                        <a:t> </a:t>
                      </a:r>
                      <a:r>
                        <a:rPr sz="2400" spc="-30" dirty="0">
                          <a:solidFill>
                            <a:srgbClr val="454545"/>
                          </a:solidFill>
                          <a:latin typeface="Trebuchet MS"/>
                          <a:cs typeface="Trebuchet MS"/>
                        </a:rPr>
                        <a:t>introducing</a:t>
                      </a:r>
                      <a:r>
                        <a:rPr sz="2400" spc="5" dirty="0">
                          <a:solidFill>
                            <a:srgbClr val="454545"/>
                          </a:solidFill>
                          <a:latin typeface="Trebuchet MS"/>
                          <a:cs typeface="Trebuchet MS"/>
                        </a:rPr>
                        <a:t> </a:t>
                      </a:r>
                      <a:r>
                        <a:rPr sz="2400" spc="-25" dirty="0">
                          <a:solidFill>
                            <a:srgbClr val="454545"/>
                          </a:solidFill>
                          <a:latin typeface="Trebuchet MS"/>
                          <a:cs typeface="Trebuchet MS"/>
                        </a:rPr>
                        <a:t>a </a:t>
                      </a:r>
                      <a:r>
                        <a:rPr sz="2400" spc="-20" dirty="0">
                          <a:solidFill>
                            <a:srgbClr val="454545"/>
                          </a:solidFill>
                          <a:latin typeface="Trebuchet MS"/>
                          <a:cs typeface="Trebuchet MS"/>
                        </a:rPr>
                        <a:t> </a:t>
                      </a:r>
                      <a:r>
                        <a:rPr sz="2400" spc="50" dirty="0">
                          <a:solidFill>
                            <a:srgbClr val="454545"/>
                          </a:solidFill>
                          <a:latin typeface="Trebuchet MS"/>
                          <a:cs typeface="Trebuchet MS"/>
                        </a:rPr>
                        <a:t>deep </a:t>
                      </a:r>
                      <a:r>
                        <a:rPr sz="2400" spc="229" dirty="0">
                          <a:solidFill>
                            <a:srgbClr val="454545"/>
                          </a:solidFill>
                          <a:latin typeface="Trebuchet MS"/>
                          <a:cs typeface="Trebuchet MS"/>
                        </a:rPr>
                        <a:t>CNN </a:t>
                      </a:r>
                      <a:r>
                        <a:rPr sz="2400" spc="-40" dirty="0">
                          <a:solidFill>
                            <a:srgbClr val="454545"/>
                          </a:solidFill>
                          <a:latin typeface="Trebuchet MS"/>
                          <a:cs typeface="Trebuchet MS"/>
                        </a:rPr>
                        <a:t>architecture </a:t>
                      </a:r>
                      <a:r>
                        <a:rPr sz="2400" spc="-90" dirty="0">
                          <a:solidFill>
                            <a:srgbClr val="454545"/>
                          </a:solidFill>
                          <a:latin typeface="Trebuchet MS"/>
                          <a:cs typeface="Trebuchet MS"/>
                        </a:rPr>
                        <a:t>that </a:t>
                      </a:r>
                      <a:r>
                        <a:rPr sz="2400" spc="-85" dirty="0">
                          <a:solidFill>
                            <a:srgbClr val="454545"/>
                          </a:solidFill>
                          <a:latin typeface="Trebuchet MS"/>
                          <a:cs typeface="Trebuchet MS"/>
                        </a:rPr>
                        <a:t> </a:t>
                      </a:r>
                      <a:r>
                        <a:rPr sz="2400" spc="5" dirty="0">
                          <a:solidFill>
                            <a:srgbClr val="454545"/>
                          </a:solidFill>
                          <a:latin typeface="Trebuchet MS"/>
                          <a:cs typeface="Trebuchet MS"/>
                        </a:rPr>
                        <a:t>achieved groundbreaking </a:t>
                      </a:r>
                      <a:r>
                        <a:rPr sz="2400" spc="10" dirty="0">
                          <a:solidFill>
                            <a:srgbClr val="454545"/>
                          </a:solidFill>
                          <a:latin typeface="Trebuchet MS"/>
                          <a:cs typeface="Trebuchet MS"/>
                        </a:rPr>
                        <a:t> </a:t>
                      </a:r>
                      <a:r>
                        <a:rPr sz="2400" spc="35" dirty="0">
                          <a:solidFill>
                            <a:srgbClr val="454545"/>
                          </a:solidFill>
                          <a:latin typeface="Trebuchet MS"/>
                          <a:cs typeface="Trebuchet MS"/>
                        </a:rPr>
                        <a:t>accuracy</a:t>
                      </a:r>
                      <a:r>
                        <a:rPr sz="2400" spc="10" dirty="0">
                          <a:solidFill>
                            <a:srgbClr val="454545"/>
                          </a:solidFill>
                          <a:latin typeface="Trebuchet MS"/>
                          <a:cs typeface="Trebuchet MS"/>
                        </a:rPr>
                        <a:t> </a:t>
                      </a:r>
                      <a:r>
                        <a:rPr sz="2400" spc="25" dirty="0">
                          <a:solidFill>
                            <a:srgbClr val="454545"/>
                          </a:solidFill>
                          <a:latin typeface="Trebuchet MS"/>
                          <a:cs typeface="Trebuchet MS"/>
                        </a:rPr>
                        <a:t>on</a:t>
                      </a:r>
                      <a:r>
                        <a:rPr sz="2400" spc="10" dirty="0">
                          <a:solidFill>
                            <a:srgbClr val="454545"/>
                          </a:solidFill>
                          <a:latin typeface="Trebuchet MS"/>
                          <a:cs typeface="Trebuchet MS"/>
                        </a:rPr>
                        <a:t> </a:t>
                      </a:r>
                      <a:r>
                        <a:rPr sz="2400" spc="-45" dirty="0">
                          <a:solidFill>
                            <a:srgbClr val="454545"/>
                          </a:solidFill>
                          <a:latin typeface="Trebuchet MS"/>
                          <a:cs typeface="Trebuchet MS"/>
                        </a:rPr>
                        <a:t>the</a:t>
                      </a:r>
                      <a:r>
                        <a:rPr sz="2400" spc="10" dirty="0">
                          <a:solidFill>
                            <a:srgbClr val="454545"/>
                          </a:solidFill>
                          <a:latin typeface="Trebuchet MS"/>
                          <a:cs typeface="Trebuchet MS"/>
                        </a:rPr>
                        <a:t> </a:t>
                      </a:r>
                      <a:r>
                        <a:rPr sz="2400" spc="55" dirty="0">
                          <a:solidFill>
                            <a:srgbClr val="454545"/>
                          </a:solidFill>
                          <a:latin typeface="Trebuchet MS"/>
                          <a:cs typeface="Trebuchet MS"/>
                        </a:rPr>
                        <a:t>ImageNet </a:t>
                      </a:r>
                      <a:r>
                        <a:rPr sz="2400" spc="60" dirty="0">
                          <a:solidFill>
                            <a:srgbClr val="454545"/>
                          </a:solidFill>
                          <a:latin typeface="Trebuchet MS"/>
                          <a:cs typeface="Trebuchet MS"/>
                        </a:rPr>
                        <a:t> </a:t>
                      </a:r>
                      <a:r>
                        <a:rPr sz="2400" spc="-55" dirty="0">
                          <a:solidFill>
                            <a:srgbClr val="454545"/>
                          </a:solidFill>
                          <a:latin typeface="Trebuchet MS"/>
                          <a:cs typeface="Trebuchet MS"/>
                        </a:rPr>
                        <a:t>dataset,</a:t>
                      </a:r>
                      <a:r>
                        <a:rPr sz="2400" spc="5" dirty="0">
                          <a:solidFill>
                            <a:srgbClr val="454545"/>
                          </a:solidFill>
                          <a:latin typeface="Trebuchet MS"/>
                          <a:cs typeface="Trebuchet MS"/>
                        </a:rPr>
                        <a:t> </a:t>
                      </a:r>
                      <a:r>
                        <a:rPr sz="2400" spc="-30" dirty="0">
                          <a:solidFill>
                            <a:srgbClr val="454545"/>
                          </a:solidFill>
                          <a:latin typeface="Trebuchet MS"/>
                          <a:cs typeface="Trebuchet MS"/>
                        </a:rPr>
                        <a:t>setting</a:t>
                      </a:r>
                      <a:r>
                        <a:rPr sz="2400" spc="10" dirty="0">
                          <a:solidFill>
                            <a:srgbClr val="454545"/>
                          </a:solidFill>
                          <a:latin typeface="Trebuchet MS"/>
                          <a:cs typeface="Trebuchet MS"/>
                        </a:rPr>
                        <a:t> </a:t>
                      </a:r>
                      <a:r>
                        <a:rPr sz="2400" spc="-25" dirty="0">
                          <a:solidFill>
                            <a:srgbClr val="454545"/>
                          </a:solidFill>
                          <a:latin typeface="Trebuchet MS"/>
                          <a:cs typeface="Trebuchet MS"/>
                        </a:rPr>
                        <a:t>a</a:t>
                      </a:r>
                      <a:r>
                        <a:rPr sz="2400" spc="5" dirty="0">
                          <a:solidFill>
                            <a:srgbClr val="454545"/>
                          </a:solidFill>
                          <a:latin typeface="Trebuchet MS"/>
                          <a:cs typeface="Trebuchet MS"/>
                        </a:rPr>
                        <a:t> </a:t>
                      </a:r>
                      <a:r>
                        <a:rPr sz="2400" spc="-5" dirty="0">
                          <a:solidFill>
                            <a:srgbClr val="454545"/>
                          </a:solidFill>
                          <a:latin typeface="Trebuchet MS"/>
                          <a:cs typeface="Trebuchet MS"/>
                        </a:rPr>
                        <a:t>new</a:t>
                      </a:r>
                      <a:r>
                        <a:rPr sz="2400" spc="10" dirty="0">
                          <a:solidFill>
                            <a:srgbClr val="454545"/>
                          </a:solidFill>
                          <a:latin typeface="Trebuchet MS"/>
                          <a:cs typeface="Trebuchet MS"/>
                        </a:rPr>
                        <a:t> standard </a:t>
                      </a:r>
                      <a:r>
                        <a:rPr sz="2400" spc="-715" dirty="0">
                          <a:solidFill>
                            <a:srgbClr val="454545"/>
                          </a:solidFill>
                          <a:latin typeface="Trebuchet MS"/>
                          <a:cs typeface="Trebuchet MS"/>
                        </a:rPr>
                        <a:t> </a:t>
                      </a:r>
                      <a:r>
                        <a:rPr sz="2400" spc="-45" dirty="0">
                          <a:solidFill>
                            <a:srgbClr val="454545"/>
                          </a:solidFill>
                          <a:latin typeface="Trebuchet MS"/>
                          <a:cs typeface="Trebuchet MS"/>
                        </a:rPr>
                        <a:t>for</a:t>
                      </a:r>
                      <a:r>
                        <a:rPr sz="2400" spc="10" dirty="0">
                          <a:solidFill>
                            <a:srgbClr val="454545"/>
                          </a:solidFill>
                          <a:latin typeface="Trebuchet MS"/>
                          <a:cs typeface="Trebuchet MS"/>
                        </a:rPr>
                        <a:t> </a:t>
                      </a:r>
                      <a:r>
                        <a:rPr sz="2400" spc="-45" dirty="0">
                          <a:solidFill>
                            <a:srgbClr val="454545"/>
                          </a:solidFill>
                          <a:latin typeface="Trebuchet MS"/>
                          <a:cs typeface="Trebuchet MS"/>
                        </a:rPr>
                        <a:t>the</a:t>
                      </a:r>
                      <a:r>
                        <a:rPr sz="2400" spc="10" dirty="0">
                          <a:solidFill>
                            <a:srgbClr val="454545"/>
                          </a:solidFill>
                          <a:latin typeface="Trebuchet MS"/>
                          <a:cs typeface="Trebuchet MS"/>
                        </a:rPr>
                        <a:t> </a:t>
                      </a:r>
                      <a:r>
                        <a:rPr sz="2400" spc="-140" dirty="0">
                          <a:solidFill>
                            <a:srgbClr val="454545"/>
                          </a:solidFill>
                          <a:latin typeface="Trebuchet MS"/>
                          <a:cs typeface="Trebuchet MS"/>
                        </a:rPr>
                        <a:t>field.</a:t>
                      </a:r>
                      <a:endParaRPr sz="2400">
                        <a:latin typeface="Trebuchet MS"/>
                        <a:cs typeface="Trebuchet MS"/>
                      </a:endParaRPr>
                    </a:p>
                  </a:txBody>
                  <a:tcPr marL="0" marR="0" marT="4699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1"/>
                  </a:ext>
                </a:extLst>
              </a:tr>
              <a:tr h="3113986">
                <a:tc>
                  <a:txBody>
                    <a:bodyPr/>
                    <a:lstStyle/>
                    <a:p>
                      <a:pPr>
                        <a:lnSpc>
                          <a:spcPct val="100000"/>
                        </a:lnSpc>
                      </a:pPr>
                      <a:endParaRPr sz="1900">
                        <a:latin typeface="Times New Roman"/>
                        <a:cs typeface="Times New Roman"/>
                      </a:endParaRPr>
                    </a:p>
                    <a:p>
                      <a:pPr>
                        <a:lnSpc>
                          <a:spcPct val="100000"/>
                        </a:lnSpc>
                        <a:spcBef>
                          <a:spcPts val="10"/>
                        </a:spcBef>
                      </a:pPr>
                      <a:endParaRPr sz="2300">
                        <a:latin typeface="Times New Roman"/>
                        <a:cs typeface="Times New Roman"/>
                      </a:endParaRPr>
                    </a:p>
                    <a:p>
                      <a:pPr marL="284480">
                        <a:lnSpc>
                          <a:spcPct val="100000"/>
                        </a:lnSpc>
                      </a:pPr>
                      <a:r>
                        <a:rPr sz="1850" spc="55" dirty="0">
                          <a:solidFill>
                            <a:srgbClr val="454545"/>
                          </a:solidFill>
                          <a:latin typeface="Trebuchet MS"/>
                          <a:cs typeface="Trebuchet MS"/>
                        </a:rPr>
                        <a:t>Going</a:t>
                      </a:r>
                      <a:r>
                        <a:rPr sz="1850" spc="10" dirty="0">
                          <a:solidFill>
                            <a:srgbClr val="454545"/>
                          </a:solidFill>
                          <a:latin typeface="Trebuchet MS"/>
                          <a:cs typeface="Trebuchet MS"/>
                        </a:rPr>
                        <a:t> </a:t>
                      </a:r>
                      <a:r>
                        <a:rPr sz="1850" spc="80" dirty="0">
                          <a:solidFill>
                            <a:srgbClr val="454545"/>
                          </a:solidFill>
                          <a:latin typeface="Trebuchet MS"/>
                          <a:cs typeface="Trebuchet MS"/>
                        </a:rPr>
                        <a:t>Deeper</a:t>
                      </a:r>
                      <a:r>
                        <a:rPr sz="1850" spc="10" dirty="0">
                          <a:solidFill>
                            <a:srgbClr val="454545"/>
                          </a:solidFill>
                          <a:latin typeface="Trebuchet MS"/>
                          <a:cs typeface="Trebuchet MS"/>
                        </a:rPr>
                        <a:t> </a:t>
                      </a:r>
                      <a:r>
                        <a:rPr sz="1850" spc="-40" dirty="0">
                          <a:solidFill>
                            <a:srgbClr val="454545"/>
                          </a:solidFill>
                          <a:latin typeface="Trebuchet MS"/>
                          <a:cs typeface="Trebuchet MS"/>
                        </a:rPr>
                        <a:t>with</a:t>
                      </a:r>
                      <a:r>
                        <a:rPr sz="1850" spc="10" dirty="0">
                          <a:solidFill>
                            <a:srgbClr val="454545"/>
                          </a:solidFill>
                          <a:latin typeface="Trebuchet MS"/>
                          <a:cs typeface="Trebuchet MS"/>
                        </a:rPr>
                        <a:t> </a:t>
                      </a:r>
                      <a:r>
                        <a:rPr sz="1850" spc="40" dirty="0">
                          <a:solidFill>
                            <a:srgbClr val="454545"/>
                          </a:solidFill>
                          <a:latin typeface="Trebuchet MS"/>
                          <a:cs typeface="Trebuchet MS"/>
                        </a:rPr>
                        <a:t>Convolutions</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a:lnSpc>
                          <a:spcPct val="100000"/>
                        </a:lnSpc>
                      </a:pPr>
                      <a:endParaRPr sz="2400">
                        <a:latin typeface="Times New Roman"/>
                        <a:cs typeface="Times New Roman"/>
                      </a:endParaRPr>
                    </a:p>
                    <a:p>
                      <a:pPr marL="1393825">
                        <a:lnSpc>
                          <a:spcPct val="100000"/>
                        </a:lnSpc>
                        <a:spcBef>
                          <a:spcPts val="1530"/>
                        </a:spcBef>
                      </a:pPr>
                      <a:r>
                        <a:rPr sz="1850" spc="120" dirty="0">
                          <a:solidFill>
                            <a:srgbClr val="454545"/>
                          </a:solidFill>
                          <a:latin typeface="Trebuchet MS"/>
                          <a:cs typeface="Trebuchet MS"/>
                        </a:rPr>
                        <a:t>Szegedy</a:t>
                      </a:r>
                      <a:r>
                        <a:rPr sz="1850" spc="5" dirty="0">
                          <a:solidFill>
                            <a:srgbClr val="454545"/>
                          </a:solidFill>
                          <a:latin typeface="Trebuchet MS"/>
                          <a:cs typeface="Trebuchet MS"/>
                        </a:rPr>
                        <a:t> </a:t>
                      </a:r>
                      <a:r>
                        <a:rPr sz="1850" spc="-25" dirty="0">
                          <a:solidFill>
                            <a:srgbClr val="454545"/>
                          </a:solidFill>
                          <a:latin typeface="Trebuchet MS"/>
                          <a:cs typeface="Trebuchet MS"/>
                        </a:rPr>
                        <a:t>et</a:t>
                      </a:r>
                      <a:r>
                        <a:rPr sz="1850" spc="10" dirty="0">
                          <a:solidFill>
                            <a:srgbClr val="454545"/>
                          </a:solidFill>
                          <a:latin typeface="Trebuchet MS"/>
                          <a:cs typeface="Trebuchet MS"/>
                        </a:rPr>
                        <a:t> </a:t>
                      </a:r>
                      <a:r>
                        <a:rPr sz="1850" spc="-120" dirty="0">
                          <a:solidFill>
                            <a:srgbClr val="454545"/>
                          </a:solidFill>
                          <a:latin typeface="Trebuchet MS"/>
                          <a:cs typeface="Trebuchet MS"/>
                        </a:rPr>
                        <a:t>a</a:t>
                      </a:r>
                      <a:r>
                        <a:rPr sz="2400" spc="-120" dirty="0">
                          <a:solidFill>
                            <a:srgbClr val="454545"/>
                          </a:solidFill>
                          <a:latin typeface="Trebuchet MS"/>
                          <a:cs typeface="Trebuchet MS"/>
                        </a:rPr>
                        <a:t>l</a:t>
                      </a:r>
                      <a:endParaRPr sz="240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a:lnSpc>
                          <a:spcPct val="100000"/>
                        </a:lnSpc>
                      </a:pPr>
                      <a:endParaRPr sz="1900">
                        <a:latin typeface="Times New Roman"/>
                        <a:cs typeface="Times New Roman"/>
                      </a:endParaRPr>
                    </a:p>
                    <a:p>
                      <a:pPr>
                        <a:lnSpc>
                          <a:spcPct val="100000"/>
                        </a:lnSpc>
                        <a:spcBef>
                          <a:spcPts val="10"/>
                        </a:spcBef>
                      </a:pPr>
                      <a:endParaRPr sz="2300">
                        <a:latin typeface="Times New Roman"/>
                        <a:cs typeface="Times New Roman"/>
                      </a:endParaRPr>
                    </a:p>
                    <a:p>
                      <a:pPr marR="340360" algn="ctr">
                        <a:lnSpc>
                          <a:spcPct val="100000"/>
                        </a:lnSpc>
                      </a:pPr>
                      <a:r>
                        <a:rPr sz="1850" spc="90" dirty="0">
                          <a:solidFill>
                            <a:srgbClr val="454545"/>
                          </a:solidFill>
                          <a:latin typeface="Trebuchet MS"/>
                          <a:cs typeface="Trebuchet MS"/>
                        </a:rPr>
                        <a:t>2014</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tc>
                  <a:txBody>
                    <a:bodyPr/>
                    <a:lstStyle/>
                    <a:p>
                      <a:pPr marL="138430" marR="112395" indent="74930">
                        <a:lnSpc>
                          <a:spcPts val="3450"/>
                        </a:lnSpc>
                        <a:spcBef>
                          <a:spcPts val="270"/>
                        </a:spcBef>
                      </a:pPr>
                      <a:r>
                        <a:rPr sz="1850" spc="25" dirty="0">
                          <a:solidFill>
                            <a:srgbClr val="454545"/>
                          </a:solidFill>
                          <a:latin typeface="Trebuchet MS"/>
                          <a:cs typeface="Trebuchet MS"/>
                        </a:rPr>
                        <a:t>The </a:t>
                      </a:r>
                      <a:r>
                        <a:rPr sz="1850" spc="50" dirty="0">
                          <a:solidFill>
                            <a:srgbClr val="454545"/>
                          </a:solidFill>
                          <a:latin typeface="Trebuchet MS"/>
                          <a:cs typeface="Trebuchet MS"/>
                        </a:rPr>
                        <a:t>Inception </a:t>
                      </a:r>
                      <a:r>
                        <a:rPr sz="1850" dirty="0">
                          <a:solidFill>
                            <a:srgbClr val="454545"/>
                          </a:solidFill>
                          <a:latin typeface="Trebuchet MS"/>
                          <a:cs typeface="Trebuchet MS"/>
                        </a:rPr>
                        <a:t>architecture </a:t>
                      </a:r>
                      <a:r>
                        <a:rPr sz="1850" spc="25" dirty="0">
                          <a:solidFill>
                            <a:srgbClr val="454545"/>
                          </a:solidFill>
                          <a:latin typeface="Trebuchet MS"/>
                          <a:cs typeface="Trebuchet MS"/>
                        </a:rPr>
                        <a:t>introduced </a:t>
                      </a:r>
                      <a:r>
                        <a:rPr sz="1850" spc="-65" dirty="0">
                          <a:solidFill>
                            <a:srgbClr val="454545"/>
                          </a:solidFill>
                          <a:latin typeface="Trebuchet MS"/>
                          <a:cs typeface="Trebuchet MS"/>
                        </a:rPr>
                        <a:t>in </a:t>
                      </a:r>
                      <a:r>
                        <a:rPr sz="1850" spc="-545" dirty="0">
                          <a:solidFill>
                            <a:srgbClr val="454545"/>
                          </a:solidFill>
                          <a:latin typeface="Trebuchet MS"/>
                          <a:cs typeface="Trebuchet MS"/>
                        </a:rPr>
                        <a:t> </a:t>
                      </a:r>
                      <a:r>
                        <a:rPr sz="1850" spc="45" dirty="0">
                          <a:solidFill>
                            <a:srgbClr val="454545"/>
                          </a:solidFill>
                          <a:latin typeface="Trebuchet MS"/>
                          <a:cs typeface="Trebuchet MS"/>
                        </a:rPr>
                        <a:t>"Going </a:t>
                      </a:r>
                      <a:r>
                        <a:rPr sz="1850" spc="80" dirty="0">
                          <a:solidFill>
                            <a:srgbClr val="454545"/>
                          </a:solidFill>
                          <a:latin typeface="Trebuchet MS"/>
                          <a:cs typeface="Trebuchet MS"/>
                        </a:rPr>
                        <a:t>Deeper </a:t>
                      </a:r>
                      <a:r>
                        <a:rPr sz="1850" spc="-40" dirty="0">
                          <a:solidFill>
                            <a:srgbClr val="454545"/>
                          </a:solidFill>
                          <a:latin typeface="Trebuchet MS"/>
                          <a:cs typeface="Trebuchet MS"/>
                        </a:rPr>
                        <a:t>with </a:t>
                      </a:r>
                      <a:r>
                        <a:rPr sz="1850" spc="35" dirty="0">
                          <a:solidFill>
                            <a:srgbClr val="454545"/>
                          </a:solidFill>
                          <a:latin typeface="Trebuchet MS"/>
                          <a:cs typeface="Trebuchet MS"/>
                        </a:rPr>
                        <a:t>Convolutions" </a:t>
                      </a:r>
                      <a:r>
                        <a:rPr sz="1850" spc="40" dirty="0">
                          <a:solidFill>
                            <a:srgbClr val="454545"/>
                          </a:solidFill>
                          <a:latin typeface="Trebuchet MS"/>
                          <a:cs typeface="Trebuchet MS"/>
                        </a:rPr>
                        <a:t> </a:t>
                      </a:r>
                      <a:r>
                        <a:rPr sz="1850" spc="-15" dirty="0">
                          <a:solidFill>
                            <a:srgbClr val="454545"/>
                          </a:solidFill>
                          <a:latin typeface="Trebuchet MS"/>
                          <a:cs typeface="Trebuchet MS"/>
                        </a:rPr>
                        <a:t>significantly </a:t>
                      </a:r>
                      <a:r>
                        <a:rPr sz="1850" spc="25" dirty="0">
                          <a:solidFill>
                            <a:srgbClr val="454545"/>
                          </a:solidFill>
                          <a:latin typeface="Trebuchet MS"/>
                          <a:cs typeface="Trebuchet MS"/>
                        </a:rPr>
                        <a:t>improved </a:t>
                      </a:r>
                      <a:r>
                        <a:rPr sz="1850" spc="225" dirty="0">
                          <a:solidFill>
                            <a:srgbClr val="454545"/>
                          </a:solidFill>
                          <a:latin typeface="Trebuchet MS"/>
                          <a:cs typeface="Trebuchet MS"/>
                        </a:rPr>
                        <a:t>CNN </a:t>
                      </a:r>
                      <a:r>
                        <a:rPr sz="1850" spc="35" dirty="0">
                          <a:solidFill>
                            <a:srgbClr val="454545"/>
                          </a:solidFill>
                          <a:latin typeface="Trebuchet MS"/>
                          <a:cs typeface="Trebuchet MS"/>
                        </a:rPr>
                        <a:t>performance </a:t>
                      </a:r>
                      <a:r>
                        <a:rPr sz="1850" spc="-545" dirty="0">
                          <a:solidFill>
                            <a:srgbClr val="454545"/>
                          </a:solidFill>
                          <a:latin typeface="Trebuchet MS"/>
                          <a:cs typeface="Trebuchet MS"/>
                        </a:rPr>
                        <a:t> </a:t>
                      </a:r>
                      <a:r>
                        <a:rPr sz="1850" spc="55" dirty="0">
                          <a:solidFill>
                            <a:srgbClr val="454545"/>
                          </a:solidFill>
                          <a:latin typeface="Trebuchet MS"/>
                          <a:cs typeface="Trebuchet MS"/>
                        </a:rPr>
                        <a:t>by</a:t>
                      </a:r>
                      <a:r>
                        <a:rPr sz="1850" spc="25" dirty="0">
                          <a:solidFill>
                            <a:srgbClr val="454545"/>
                          </a:solidFill>
                          <a:latin typeface="Trebuchet MS"/>
                          <a:cs typeface="Trebuchet MS"/>
                        </a:rPr>
                        <a:t> </a:t>
                      </a:r>
                      <a:r>
                        <a:rPr sz="1850" spc="-30" dirty="0">
                          <a:solidFill>
                            <a:srgbClr val="454545"/>
                          </a:solidFill>
                          <a:latin typeface="Trebuchet MS"/>
                          <a:cs typeface="Trebuchet MS"/>
                        </a:rPr>
                        <a:t>efficiently</a:t>
                      </a:r>
                      <a:r>
                        <a:rPr sz="1850" spc="25" dirty="0">
                          <a:solidFill>
                            <a:srgbClr val="454545"/>
                          </a:solidFill>
                          <a:latin typeface="Trebuchet MS"/>
                          <a:cs typeface="Trebuchet MS"/>
                        </a:rPr>
                        <a:t> </a:t>
                      </a:r>
                      <a:r>
                        <a:rPr sz="1850" spc="30" dirty="0">
                          <a:solidFill>
                            <a:srgbClr val="454545"/>
                          </a:solidFill>
                          <a:latin typeface="Trebuchet MS"/>
                          <a:cs typeface="Trebuchet MS"/>
                        </a:rPr>
                        <a:t>combining </a:t>
                      </a:r>
                      <a:r>
                        <a:rPr sz="1850" spc="-20" dirty="0">
                          <a:solidFill>
                            <a:srgbClr val="454545"/>
                          </a:solidFill>
                          <a:latin typeface="Trebuchet MS"/>
                          <a:cs typeface="Trebuchet MS"/>
                        </a:rPr>
                        <a:t>different </a:t>
                      </a:r>
                      <a:r>
                        <a:rPr sz="1850" spc="-15" dirty="0">
                          <a:solidFill>
                            <a:srgbClr val="454545"/>
                          </a:solidFill>
                          <a:latin typeface="Trebuchet MS"/>
                          <a:cs typeface="Trebuchet MS"/>
                        </a:rPr>
                        <a:t> </a:t>
                      </a:r>
                      <a:r>
                        <a:rPr sz="1850" spc="10" dirty="0">
                          <a:solidFill>
                            <a:srgbClr val="454545"/>
                          </a:solidFill>
                          <a:latin typeface="Trebuchet MS"/>
                          <a:cs typeface="Trebuchet MS"/>
                        </a:rPr>
                        <a:t>convolution </a:t>
                      </a:r>
                      <a:r>
                        <a:rPr sz="1850" spc="85" dirty="0">
                          <a:solidFill>
                            <a:srgbClr val="454545"/>
                          </a:solidFill>
                          <a:latin typeface="Trebuchet MS"/>
                          <a:cs typeface="Trebuchet MS"/>
                        </a:rPr>
                        <a:t>sizes </a:t>
                      </a:r>
                      <a:r>
                        <a:rPr sz="1850" spc="55" dirty="0">
                          <a:solidFill>
                            <a:srgbClr val="454545"/>
                          </a:solidFill>
                          <a:latin typeface="Trebuchet MS"/>
                          <a:cs typeface="Trebuchet MS"/>
                        </a:rPr>
                        <a:t>and </a:t>
                      </a:r>
                      <a:r>
                        <a:rPr sz="1850" spc="10" dirty="0">
                          <a:solidFill>
                            <a:srgbClr val="454545"/>
                          </a:solidFill>
                          <a:latin typeface="Trebuchet MS"/>
                          <a:cs typeface="Trebuchet MS"/>
                        </a:rPr>
                        <a:t>pooling </a:t>
                      </a:r>
                      <a:r>
                        <a:rPr sz="1850" spc="-5" dirty="0">
                          <a:solidFill>
                            <a:srgbClr val="454545"/>
                          </a:solidFill>
                          <a:latin typeface="Trebuchet MS"/>
                          <a:cs typeface="Trebuchet MS"/>
                        </a:rPr>
                        <a:t>operations, </a:t>
                      </a:r>
                      <a:r>
                        <a:rPr sz="1850" spc="-545" dirty="0">
                          <a:solidFill>
                            <a:srgbClr val="454545"/>
                          </a:solidFill>
                          <a:latin typeface="Trebuchet MS"/>
                          <a:cs typeface="Trebuchet MS"/>
                        </a:rPr>
                        <a:t> </a:t>
                      </a:r>
                      <a:r>
                        <a:rPr sz="1850" dirty="0">
                          <a:solidFill>
                            <a:srgbClr val="454545"/>
                          </a:solidFill>
                          <a:latin typeface="Trebuchet MS"/>
                          <a:cs typeface="Trebuchet MS"/>
                        </a:rPr>
                        <a:t>enabling </a:t>
                      </a:r>
                      <a:r>
                        <a:rPr sz="1850" spc="55" dirty="0">
                          <a:solidFill>
                            <a:srgbClr val="454545"/>
                          </a:solidFill>
                          <a:latin typeface="Trebuchet MS"/>
                          <a:cs typeface="Trebuchet MS"/>
                        </a:rPr>
                        <a:t>deeper and </a:t>
                      </a:r>
                      <a:r>
                        <a:rPr sz="1850" spc="35" dirty="0">
                          <a:solidFill>
                            <a:srgbClr val="454545"/>
                          </a:solidFill>
                          <a:latin typeface="Trebuchet MS"/>
                          <a:cs typeface="Trebuchet MS"/>
                        </a:rPr>
                        <a:t>more </a:t>
                      </a:r>
                      <a:r>
                        <a:rPr sz="1850" spc="40" dirty="0">
                          <a:solidFill>
                            <a:srgbClr val="454545"/>
                          </a:solidFill>
                          <a:latin typeface="Trebuchet MS"/>
                          <a:cs typeface="Trebuchet MS"/>
                        </a:rPr>
                        <a:t>complex </a:t>
                      </a:r>
                      <a:r>
                        <a:rPr sz="1850" spc="45" dirty="0">
                          <a:solidFill>
                            <a:srgbClr val="454545"/>
                          </a:solidFill>
                          <a:latin typeface="Trebuchet MS"/>
                          <a:cs typeface="Trebuchet MS"/>
                        </a:rPr>
                        <a:t> </a:t>
                      </a:r>
                      <a:r>
                        <a:rPr sz="1850" spc="5" dirty="0">
                          <a:solidFill>
                            <a:srgbClr val="454545"/>
                          </a:solidFill>
                          <a:latin typeface="Trebuchet MS"/>
                          <a:cs typeface="Trebuchet MS"/>
                        </a:rPr>
                        <a:t>models.</a:t>
                      </a:r>
                      <a:endParaRPr sz="1850">
                        <a:latin typeface="Trebuchet MS"/>
                        <a:cs typeface="Trebuchet MS"/>
                      </a:endParaRPr>
                    </a:p>
                  </a:txBody>
                  <a:tcPr marL="0" marR="0" marT="34290" marB="0">
                    <a:lnL w="19050">
                      <a:solidFill>
                        <a:srgbClr val="454545"/>
                      </a:solidFill>
                      <a:prstDash val="solid"/>
                    </a:lnL>
                    <a:lnR w="19050">
                      <a:solidFill>
                        <a:srgbClr val="454545"/>
                      </a:solidFill>
                      <a:prstDash val="solid"/>
                    </a:lnR>
                    <a:lnT w="38100">
                      <a:solidFill>
                        <a:srgbClr val="454545"/>
                      </a:solidFill>
                      <a:prstDash val="solid"/>
                    </a:lnT>
                    <a:lnB w="38100">
                      <a:solidFill>
                        <a:srgbClr val="454545"/>
                      </a:solidFill>
                      <a:prstDash val="solid"/>
                    </a:lnB>
                  </a:tcPr>
                </a:tc>
                <a:extLst>
                  <a:ext uri="{0D108BD9-81ED-4DB2-BD59-A6C34878D82A}">
                    <a16:rowId xmlns:a16="http://schemas.microsoft.com/office/drawing/2014/main" val="10002"/>
                  </a:ext>
                </a:extLst>
              </a:tr>
              <a:tr h="2361315">
                <a:tc>
                  <a:txBody>
                    <a:bodyPr/>
                    <a:lstStyle/>
                    <a:p>
                      <a:pPr marL="284480" marR="1322705">
                        <a:lnSpc>
                          <a:spcPct val="155400"/>
                        </a:lnSpc>
                        <a:spcBef>
                          <a:spcPts val="70"/>
                        </a:spcBef>
                      </a:pPr>
                      <a:r>
                        <a:rPr sz="1850" spc="25" dirty="0">
                          <a:solidFill>
                            <a:srgbClr val="454545"/>
                          </a:solidFill>
                          <a:latin typeface="Trebuchet MS"/>
                          <a:cs typeface="Trebuchet MS"/>
                        </a:rPr>
                        <a:t>Detection</a:t>
                      </a:r>
                      <a:r>
                        <a:rPr sz="1850" spc="-5" dirty="0">
                          <a:solidFill>
                            <a:srgbClr val="454545"/>
                          </a:solidFill>
                          <a:latin typeface="Trebuchet MS"/>
                          <a:cs typeface="Trebuchet MS"/>
                        </a:rPr>
                        <a:t> </a:t>
                      </a:r>
                      <a:r>
                        <a:rPr sz="1850" spc="10" dirty="0">
                          <a:solidFill>
                            <a:srgbClr val="454545"/>
                          </a:solidFill>
                          <a:latin typeface="Trebuchet MS"/>
                          <a:cs typeface="Trebuchet MS"/>
                        </a:rPr>
                        <a:t>of</a:t>
                      </a:r>
                      <a:r>
                        <a:rPr sz="1850" dirty="0">
                          <a:solidFill>
                            <a:srgbClr val="454545"/>
                          </a:solidFill>
                          <a:latin typeface="Trebuchet MS"/>
                          <a:cs typeface="Trebuchet MS"/>
                        </a:rPr>
                        <a:t> </a:t>
                      </a:r>
                      <a:r>
                        <a:rPr sz="1850" spc="-10" dirty="0">
                          <a:solidFill>
                            <a:srgbClr val="454545"/>
                          </a:solidFill>
                          <a:latin typeface="Trebuchet MS"/>
                          <a:cs typeface="Trebuchet MS"/>
                        </a:rPr>
                        <a:t>Bacterial </a:t>
                      </a:r>
                      <a:r>
                        <a:rPr sz="1850" spc="-545" dirty="0">
                          <a:solidFill>
                            <a:srgbClr val="454545"/>
                          </a:solidFill>
                          <a:latin typeface="Trebuchet MS"/>
                          <a:cs typeface="Trebuchet MS"/>
                        </a:rPr>
                        <a:t> </a:t>
                      </a:r>
                      <a:r>
                        <a:rPr sz="1850" spc="45" dirty="0">
                          <a:solidFill>
                            <a:srgbClr val="454545"/>
                          </a:solidFill>
                          <a:latin typeface="Trebuchet MS"/>
                          <a:cs typeface="Trebuchet MS"/>
                        </a:rPr>
                        <a:t>Leaf</a:t>
                      </a:r>
                      <a:r>
                        <a:rPr sz="1850" spc="5" dirty="0">
                          <a:solidFill>
                            <a:srgbClr val="454545"/>
                          </a:solidFill>
                          <a:latin typeface="Trebuchet MS"/>
                          <a:cs typeface="Trebuchet MS"/>
                        </a:rPr>
                        <a:t> </a:t>
                      </a:r>
                      <a:r>
                        <a:rPr sz="1850" spc="-10" dirty="0">
                          <a:solidFill>
                            <a:srgbClr val="454545"/>
                          </a:solidFill>
                          <a:latin typeface="Trebuchet MS"/>
                          <a:cs typeface="Trebuchet MS"/>
                        </a:rPr>
                        <a:t>Blight</a:t>
                      </a:r>
                      <a:r>
                        <a:rPr sz="1850" spc="5" dirty="0">
                          <a:solidFill>
                            <a:srgbClr val="454545"/>
                          </a:solidFill>
                          <a:latin typeface="Trebuchet MS"/>
                          <a:cs typeface="Trebuchet MS"/>
                        </a:rPr>
                        <a:t> </a:t>
                      </a:r>
                      <a:r>
                        <a:rPr sz="1850" spc="90" dirty="0">
                          <a:solidFill>
                            <a:srgbClr val="454545"/>
                          </a:solidFill>
                          <a:latin typeface="Trebuchet MS"/>
                          <a:cs typeface="Trebuchet MS"/>
                        </a:rPr>
                        <a:t>Disease</a:t>
                      </a:r>
                      <a:r>
                        <a:rPr sz="1850" spc="10" dirty="0">
                          <a:solidFill>
                            <a:srgbClr val="454545"/>
                          </a:solidFill>
                          <a:latin typeface="Trebuchet MS"/>
                          <a:cs typeface="Trebuchet MS"/>
                        </a:rPr>
                        <a:t> </a:t>
                      </a:r>
                      <a:r>
                        <a:rPr sz="1850" spc="-65" dirty="0">
                          <a:solidFill>
                            <a:srgbClr val="454545"/>
                          </a:solidFill>
                          <a:latin typeface="Trebuchet MS"/>
                          <a:cs typeface="Trebuchet MS"/>
                        </a:rPr>
                        <a:t>in </a:t>
                      </a:r>
                      <a:r>
                        <a:rPr sz="1850" spc="-545" dirty="0">
                          <a:solidFill>
                            <a:srgbClr val="454545"/>
                          </a:solidFill>
                          <a:latin typeface="Trebuchet MS"/>
                          <a:cs typeface="Trebuchet MS"/>
                        </a:rPr>
                        <a:t> </a:t>
                      </a:r>
                      <a:r>
                        <a:rPr sz="1850" spc="-20" dirty="0">
                          <a:solidFill>
                            <a:srgbClr val="454545"/>
                          </a:solidFill>
                          <a:latin typeface="Trebuchet MS"/>
                          <a:cs typeface="Trebuchet MS"/>
                        </a:rPr>
                        <a:t>Tomato</a:t>
                      </a:r>
                      <a:r>
                        <a:rPr sz="1850" spc="15" dirty="0">
                          <a:solidFill>
                            <a:srgbClr val="454545"/>
                          </a:solidFill>
                          <a:latin typeface="Trebuchet MS"/>
                          <a:cs typeface="Trebuchet MS"/>
                        </a:rPr>
                        <a:t> Plants </a:t>
                      </a:r>
                      <a:r>
                        <a:rPr sz="1850" spc="75" dirty="0">
                          <a:solidFill>
                            <a:srgbClr val="454545"/>
                          </a:solidFill>
                          <a:latin typeface="Trebuchet MS"/>
                          <a:cs typeface="Trebuchet MS"/>
                        </a:rPr>
                        <a:t>Using </a:t>
                      </a:r>
                      <a:r>
                        <a:rPr sz="1850" spc="80" dirty="0">
                          <a:solidFill>
                            <a:srgbClr val="454545"/>
                          </a:solidFill>
                          <a:latin typeface="Trebuchet MS"/>
                          <a:cs typeface="Trebuchet MS"/>
                        </a:rPr>
                        <a:t> </a:t>
                      </a:r>
                      <a:r>
                        <a:rPr sz="1850" spc="110" dirty="0">
                          <a:solidFill>
                            <a:srgbClr val="454545"/>
                          </a:solidFill>
                          <a:latin typeface="Trebuchet MS"/>
                          <a:cs typeface="Trebuchet MS"/>
                        </a:rPr>
                        <a:t>Deep</a:t>
                      </a:r>
                      <a:r>
                        <a:rPr sz="1850" spc="25" dirty="0">
                          <a:solidFill>
                            <a:srgbClr val="454545"/>
                          </a:solidFill>
                          <a:latin typeface="Trebuchet MS"/>
                          <a:cs typeface="Trebuchet MS"/>
                        </a:rPr>
                        <a:t> </a:t>
                      </a:r>
                      <a:r>
                        <a:rPr sz="1850" spc="30" dirty="0">
                          <a:solidFill>
                            <a:srgbClr val="454545"/>
                          </a:solidFill>
                          <a:latin typeface="Trebuchet MS"/>
                          <a:cs typeface="Trebuchet MS"/>
                        </a:rPr>
                        <a:t>Learning</a:t>
                      </a:r>
                      <a:endParaRPr sz="1850">
                        <a:latin typeface="Trebuchet MS"/>
                        <a:cs typeface="Trebuchet MS"/>
                      </a:endParaRPr>
                    </a:p>
                  </a:txBody>
                  <a:tcPr marL="0" marR="0" marT="889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a:lnSpc>
                          <a:spcPct val="100000"/>
                        </a:lnSpc>
                      </a:pPr>
                      <a:endParaRPr sz="1900">
                        <a:latin typeface="Times New Roman"/>
                        <a:cs typeface="Times New Roman"/>
                      </a:endParaRPr>
                    </a:p>
                    <a:p>
                      <a:pPr>
                        <a:lnSpc>
                          <a:spcPct val="100000"/>
                        </a:lnSpc>
                        <a:spcBef>
                          <a:spcPts val="20"/>
                        </a:spcBef>
                      </a:pPr>
                      <a:endParaRPr sz="2500">
                        <a:latin typeface="Times New Roman"/>
                        <a:cs typeface="Times New Roman"/>
                      </a:endParaRPr>
                    </a:p>
                    <a:p>
                      <a:pPr marL="1378585">
                        <a:lnSpc>
                          <a:spcPct val="100000"/>
                        </a:lnSpc>
                        <a:spcBef>
                          <a:spcPts val="5"/>
                        </a:spcBef>
                      </a:pPr>
                      <a:r>
                        <a:rPr sz="1850" spc="80" dirty="0">
                          <a:solidFill>
                            <a:srgbClr val="454545"/>
                          </a:solidFill>
                          <a:latin typeface="Trebuchet MS"/>
                          <a:cs typeface="Trebuchet MS"/>
                        </a:rPr>
                        <a:t>Khan</a:t>
                      </a:r>
                      <a:r>
                        <a:rPr sz="1850" dirty="0">
                          <a:solidFill>
                            <a:srgbClr val="454545"/>
                          </a:solidFill>
                          <a:latin typeface="Trebuchet MS"/>
                          <a:cs typeface="Trebuchet MS"/>
                        </a:rPr>
                        <a:t> </a:t>
                      </a:r>
                      <a:r>
                        <a:rPr sz="1850" spc="-25" dirty="0">
                          <a:solidFill>
                            <a:srgbClr val="454545"/>
                          </a:solidFill>
                          <a:latin typeface="Trebuchet MS"/>
                          <a:cs typeface="Trebuchet MS"/>
                        </a:rPr>
                        <a:t>et</a:t>
                      </a:r>
                      <a:r>
                        <a:rPr sz="1850" spc="5" dirty="0">
                          <a:solidFill>
                            <a:srgbClr val="454545"/>
                          </a:solidFill>
                          <a:latin typeface="Trebuchet MS"/>
                          <a:cs typeface="Trebuchet MS"/>
                        </a:rPr>
                        <a:t> </a:t>
                      </a:r>
                      <a:r>
                        <a:rPr sz="1850" spc="-85" dirty="0">
                          <a:solidFill>
                            <a:srgbClr val="454545"/>
                          </a:solidFill>
                          <a:latin typeface="Trebuchet MS"/>
                          <a:cs typeface="Trebuchet MS"/>
                        </a:rPr>
                        <a:t>al</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a:lnSpc>
                          <a:spcPct val="100000"/>
                        </a:lnSpc>
                      </a:pPr>
                      <a:endParaRPr sz="1900">
                        <a:latin typeface="Times New Roman"/>
                        <a:cs typeface="Times New Roman"/>
                      </a:endParaRPr>
                    </a:p>
                    <a:p>
                      <a:pPr>
                        <a:lnSpc>
                          <a:spcPct val="100000"/>
                        </a:lnSpc>
                        <a:spcBef>
                          <a:spcPts val="20"/>
                        </a:spcBef>
                      </a:pPr>
                      <a:endParaRPr sz="2500">
                        <a:latin typeface="Times New Roman"/>
                        <a:cs typeface="Times New Roman"/>
                      </a:endParaRPr>
                    </a:p>
                    <a:p>
                      <a:pPr marR="283845" algn="ctr">
                        <a:lnSpc>
                          <a:spcPct val="100000"/>
                        </a:lnSpc>
                        <a:spcBef>
                          <a:spcPts val="5"/>
                        </a:spcBef>
                      </a:pPr>
                      <a:r>
                        <a:rPr sz="1850" spc="200" dirty="0">
                          <a:solidFill>
                            <a:srgbClr val="454545"/>
                          </a:solidFill>
                          <a:latin typeface="Trebuchet MS"/>
                          <a:cs typeface="Trebuchet MS"/>
                        </a:rPr>
                        <a:t>2020</a:t>
                      </a:r>
                      <a:endParaRPr sz="1850">
                        <a:latin typeface="Trebuchet MS"/>
                        <a:cs typeface="Trebuchet MS"/>
                      </a:endParaRPr>
                    </a:p>
                  </a:txBody>
                  <a:tcPr marL="0" marR="0" marT="0"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tc>
                  <a:txBody>
                    <a:bodyPr/>
                    <a:lstStyle/>
                    <a:p>
                      <a:pPr marL="138430" marR="587375">
                        <a:lnSpc>
                          <a:spcPct val="124200"/>
                        </a:lnSpc>
                        <a:spcBef>
                          <a:spcPts val="1445"/>
                        </a:spcBef>
                      </a:pPr>
                      <a:r>
                        <a:rPr sz="1850" spc="220" dirty="0">
                          <a:solidFill>
                            <a:srgbClr val="454545"/>
                          </a:solidFill>
                          <a:latin typeface="Trebuchet MS"/>
                          <a:cs typeface="Trebuchet MS"/>
                        </a:rPr>
                        <a:t>CNNs</a:t>
                      </a:r>
                      <a:r>
                        <a:rPr sz="1850" spc="30" dirty="0">
                          <a:solidFill>
                            <a:srgbClr val="454545"/>
                          </a:solidFill>
                          <a:latin typeface="Trebuchet MS"/>
                          <a:cs typeface="Trebuchet MS"/>
                        </a:rPr>
                        <a:t> </a:t>
                      </a:r>
                      <a:r>
                        <a:rPr sz="1850" spc="-15" dirty="0">
                          <a:solidFill>
                            <a:srgbClr val="454545"/>
                          </a:solidFill>
                          <a:latin typeface="Trebuchet MS"/>
                          <a:cs typeface="Trebuchet MS"/>
                        </a:rPr>
                        <a:t>effectively</a:t>
                      </a:r>
                      <a:r>
                        <a:rPr sz="1850" spc="30" dirty="0">
                          <a:solidFill>
                            <a:srgbClr val="454545"/>
                          </a:solidFill>
                          <a:latin typeface="Trebuchet MS"/>
                          <a:cs typeface="Trebuchet MS"/>
                        </a:rPr>
                        <a:t> classify </a:t>
                      </a:r>
                      <a:r>
                        <a:rPr sz="1850" spc="-10" dirty="0">
                          <a:solidFill>
                            <a:srgbClr val="454545"/>
                          </a:solidFill>
                          <a:latin typeface="Trebuchet MS"/>
                          <a:cs typeface="Trebuchet MS"/>
                        </a:rPr>
                        <a:t>tomato</a:t>
                      </a:r>
                      <a:r>
                        <a:rPr sz="1850" spc="30" dirty="0">
                          <a:solidFill>
                            <a:srgbClr val="454545"/>
                          </a:solidFill>
                          <a:latin typeface="Trebuchet MS"/>
                          <a:cs typeface="Trebuchet MS"/>
                        </a:rPr>
                        <a:t> </a:t>
                      </a:r>
                      <a:r>
                        <a:rPr sz="1850" spc="-45" dirty="0">
                          <a:solidFill>
                            <a:srgbClr val="454545"/>
                          </a:solidFill>
                          <a:latin typeface="Trebuchet MS"/>
                          <a:cs typeface="Trebuchet MS"/>
                        </a:rPr>
                        <a:t>leaf </a:t>
                      </a:r>
                      <a:r>
                        <a:rPr sz="1850" spc="-540" dirty="0">
                          <a:solidFill>
                            <a:srgbClr val="454545"/>
                          </a:solidFill>
                          <a:latin typeface="Trebuchet MS"/>
                          <a:cs typeface="Trebuchet MS"/>
                        </a:rPr>
                        <a:t> </a:t>
                      </a:r>
                      <a:r>
                        <a:rPr sz="1850" spc="50" dirty="0">
                          <a:solidFill>
                            <a:srgbClr val="454545"/>
                          </a:solidFill>
                          <a:latin typeface="Trebuchet MS"/>
                          <a:cs typeface="Trebuchet MS"/>
                        </a:rPr>
                        <a:t>images</a:t>
                      </a:r>
                      <a:r>
                        <a:rPr sz="1850" spc="25" dirty="0">
                          <a:solidFill>
                            <a:srgbClr val="454545"/>
                          </a:solidFill>
                          <a:latin typeface="Trebuchet MS"/>
                          <a:cs typeface="Trebuchet MS"/>
                        </a:rPr>
                        <a:t> </a:t>
                      </a:r>
                      <a:r>
                        <a:rPr sz="1850" spc="-50" dirty="0">
                          <a:solidFill>
                            <a:srgbClr val="454545"/>
                          </a:solidFill>
                          <a:latin typeface="Trebuchet MS"/>
                          <a:cs typeface="Trebuchet MS"/>
                        </a:rPr>
                        <a:t>into</a:t>
                      </a:r>
                      <a:r>
                        <a:rPr sz="1850" spc="25" dirty="0">
                          <a:solidFill>
                            <a:srgbClr val="454545"/>
                          </a:solidFill>
                          <a:latin typeface="Trebuchet MS"/>
                          <a:cs typeface="Trebuchet MS"/>
                        </a:rPr>
                        <a:t> </a:t>
                      </a:r>
                      <a:r>
                        <a:rPr sz="1850" spc="-15" dirty="0">
                          <a:solidFill>
                            <a:srgbClr val="454545"/>
                          </a:solidFill>
                          <a:latin typeface="Trebuchet MS"/>
                          <a:cs typeface="Trebuchet MS"/>
                        </a:rPr>
                        <a:t>healthy</a:t>
                      </a:r>
                      <a:r>
                        <a:rPr sz="1850" spc="25" dirty="0">
                          <a:solidFill>
                            <a:srgbClr val="454545"/>
                          </a:solidFill>
                          <a:latin typeface="Trebuchet MS"/>
                          <a:cs typeface="Trebuchet MS"/>
                        </a:rPr>
                        <a:t> </a:t>
                      </a:r>
                      <a:r>
                        <a:rPr sz="1850" spc="55" dirty="0">
                          <a:solidFill>
                            <a:srgbClr val="454545"/>
                          </a:solidFill>
                          <a:latin typeface="Trebuchet MS"/>
                          <a:cs typeface="Trebuchet MS"/>
                        </a:rPr>
                        <a:t>and</a:t>
                      </a:r>
                      <a:r>
                        <a:rPr sz="1850" spc="30" dirty="0">
                          <a:solidFill>
                            <a:srgbClr val="454545"/>
                          </a:solidFill>
                          <a:latin typeface="Trebuchet MS"/>
                          <a:cs typeface="Trebuchet MS"/>
                        </a:rPr>
                        <a:t> </a:t>
                      </a:r>
                      <a:r>
                        <a:rPr sz="1850" spc="75" dirty="0">
                          <a:solidFill>
                            <a:srgbClr val="454545"/>
                          </a:solidFill>
                          <a:latin typeface="Trebuchet MS"/>
                          <a:cs typeface="Trebuchet MS"/>
                        </a:rPr>
                        <a:t>diseased </a:t>
                      </a:r>
                      <a:r>
                        <a:rPr sz="1850" spc="80" dirty="0">
                          <a:solidFill>
                            <a:srgbClr val="454545"/>
                          </a:solidFill>
                          <a:latin typeface="Trebuchet MS"/>
                          <a:cs typeface="Trebuchet MS"/>
                        </a:rPr>
                        <a:t> </a:t>
                      </a:r>
                      <a:r>
                        <a:rPr sz="1850" spc="5" dirty="0">
                          <a:solidFill>
                            <a:srgbClr val="454545"/>
                          </a:solidFill>
                          <a:latin typeface="Trebuchet MS"/>
                          <a:cs typeface="Trebuchet MS"/>
                        </a:rPr>
                        <a:t>categories,</a:t>
                      </a:r>
                      <a:r>
                        <a:rPr sz="1850" spc="30" dirty="0">
                          <a:solidFill>
                            <a:srgbClr val="454545"/>
                          </a:solidFill>
                          <a:latin typeface="Trebuchet MS"/>
                          <a:cs typeface="Trebuchet MS"/>
                        </a:rPr>
                        <a:t> </a:t>
                      </a:r>
                      <a:r>
                        <a:rPr sz="1850" spc="15" dirty="0">
                          <a:solidFill>
                            <a:srgbClr val="454545"/>
                          </a:solidFill>
                          <a:latin typeface="Trebuchet MS"/>
                          <a:cs typeface="Trebuchet MS"/>
                        </a:rPr>
                        <a:t>achieving</a:t>
                      </a:r>
                      <a:r>
                        <a:rPr sz="1850" spc="30" dirty="0">
                          <a:solidFill>
                            <a:srgbClr val="454545"/>
                          </a:solidFill>
                          <a:latin typeface="Trebuchet MS"/>
                          <a:cs typeface="Trebuchet MS"/>
                        </a:rPr>
                        <a:t> </a:t>
                      </a:r>
                      <a:r>
                        <a:rPr sz="1850" spc="15" dirty="0">
                          <a:solidFill>
                            <a:srgbClr val="454545"/>
                          </a:solidFill>
                          <a:latin typeface="Trebuchet MS"/>
                          <a:cs typeface="Trebuchet MS"/>
                        </a:rPr>
                        <a:t>high</a:t>
                      </a:r>
                      <a:r>
                        <a:rPr sz="1850" spc="30" dirty="0">
                          <a:solidFill>
                            <a:srgbClr val="454545"/>
                          </a:solidFill>
                          <a:latin typeface="Trebuchet MS"/>
                          <a:cs typeface="Trebuchet MS"/>
                        </a:rPr>
                        <a:t> </a:t>
                      </a:r>
                      <a:r>
                        <a:rPr sz="1850" spc="60" dirty="0">
                          <a:solidFill>
                            <a:srgbClr val="454545"/>
                          </a:solidFill>
                          <a:latin typeface="Trebuchet MS"/>
                          <a:cs typeface="Trebuchet MS"/>
                        </a:rPr>
                        <a:t>accuracy </a:t>
                      </a:r>
                      <a:r>
                        <a:rPr sz="1850" spc="65" dirty="0">
                          <a:solidFill>
                            <a:srgbClr val="454545"/>
                          </a:solidFill>
                          <a:latin typeface="Trebuchet MS"/>
                          <a:cs typeface="Trebuchet MS"/>
                        </a:rPr>
                        <a:t> </a:t>
                      </a:r>
                      <a:r>
                        <a:rPr sz="1850" spc="55" dirty="0">
                          <a:solidFill>
                            <a:srgbClr val="454545"/>
                          </a:solidFill>
                          <a:latin typeface="Trebuchet MS"/>
                          <a:cs typeface="Trebuchet MS"/>
                        </a:rPr>
                        <a:t>and </a:t>
                      </a:r>
                      <a:r>
                        <a:rPr sz="1850" spc="10" dirty="0">
                          <a:solidFill>
                            <a:srgbClr val="454545"/>
                          </a:solidFill>
                          <a:latin typeface="Trebuchet MS"/>
                          <a:cs typeface="Trebuchet MS"/>
                        </a:rPr>
                        <a:t>outperforming </a:t>
                      </a:r>
                      <a:r>
                        <a:rPr sz="1850" spc="-40" dirty="0">
                          <a:solidFill>
                            <a:srgbClr val="454545"/>
                          </a:solidFill>
                          <a:latin typeface="Trebuchet MS"/>
                          <a:cs typeface="Trebuchet MS"/>
                        </a:rPr>
                        <a:t>traditional </a:t>
                      </a:r>
                      <a:r>
                        <a:rPr sz="1850" spc="-35" dirty="0">
                          <a:solidFill>
                            <a:srgbClr val="454545"/>
                          </a:solidFill>
                          <a:latin typeface="Trebuchet MS"/>
                          <a:cs typeface="Trebuchet MS"/>
                        </a:rPr>
                        <a:t> </a:t>
                      </a:r>
                      <a:r>
                        <a:rPr sz="1850" spc="20" dirty="0">
                          <a:solidFill>
                            <a:srgbClr val="454545"/>
                          </a:solidFill>
                          <a:latin typeface="Trebuchet MS"/>
                          <a:cs typeface="Trebuchet MS"/>
                        </a:rPr>
                        <a:t>methods.</a:t>
                      </a:r>
                      <a:endParaRPr sz="1850">
                        <a:latin typeface="Trebuchet MS"/>
                        <a:cs typeface="Trebuchet MS"/>
                      </a:endParaRPr>
                    </a:p>
                  </a:txBody>
                  <a:tcPr marL="0" marR="0" marT="183515" marB="0">
                    <a:lnL w="19050">
                      <a:solidFill>
                        <a:srgbClr val="454545"/>
                      </a:solidFill>
                      <a:prstDash val="solid"/>
                    </a:lnL>
                    <a:lnR w="19050">
                      <a:solidFill>
                        <a:srgbClr val="454545"/>
                      </a:solidFill>
                      <a:prstDash val="solid"/>
                    </a:lnR>
                    <a:lnT w="38100">
                      <a:solidFill>
                        <a:srgbClr val="454545"/>
                      </a:solidFill>
                      <a:prstDash val="solid"/>
                    </a:lnT>
                    <a:lnB w="19050">
                      <a:solidFill>
                        <a:srgbClr val="454545"/>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26172" y="2219126"/>
            <a:ext cx="3257549" cy="4895849"/>
          </a:xfrm>
          <a:prstGeom prst="rect">
            <a:avLst/>
          </a:prstGeom>
        </p:spPr>
      </p:pic>
      <p:pic>
        <p:nvPicPr>
          <p:cNvPr id="3" name="object 3"/>
          <p:cNvPicPr/>
          <p:nvPr/>
        </p:nvPicPr>
        <p:blipFill>
          <a:blip r:embed="rId3" cstate="print"/>
          <a:stretch>
            <a:fillRect/>
          </a:stretch>
        </p:blipFill>
        <p:spPr>
          <a:xfrm>
            <a:off x="939926" y="2156562"/>
            <a:ext cx="542924" cy="542924"/>
          </a:xfrm>
          <a:prstGeom prst="rect">
            <a:avLst/>
          </a:prstGeom>
        </p:spPr>
      </p:pic>
      <p:sp>
        <p:nvSpPr>
          <p:cNvPr id="4" name="object 4"/>
          <p:cNvSpPr txBox="1"/>
          <p:nvPr/>
        </p:nvSpPr>
        <p:spPr>
          <a:xfrm>
            <a:off x="13097375" y="2202032"/>
            <a:ext cx="4411980" cy="2150745"/>
          </a:xfrm>
          <a:prstGeom prst="rect">
            <a:avLst/>
          </a:prstGeom>
        </p:spPr>
        <p:txBody>
          <a:bodyPr vert="horz" wrap="square" lIns="0" tIns="12065" rIns="0" bIns="0" rtlCol="0">
            <a:spAutoFit/>
          </a:bodyPr>
          <a:lstStyle/>
          <a:p>
            <a:pPr marL="12700">
              <a:lnSpc>
                <a:spcPct val="100000"/>
              </a:lnSpc>
              <a:spcBef>
                <a:spcPts val="95"/>
              </a:spcBef>
            </a:pPr>
            <a:r>
              <a:rPr sz="2450" spc="105" dirty="0">
                <a:solidFill>
                  <a:srgbClr val="454545"/>
                </a:solidFill>
                <a:latin typeface="Tahoma"/>
                <a:cs typeface="Tahoma"/>
              </a:rPr>
              <a:t>Disease</a:t>
            </a:r>
            <a:r>
              <a:rPr sz="2450" spc="-130" dirty="0">
                <a:solidFill>
                  <a:srgbClr val="454545"/>
                </a:solidFill>
                <a:latin typeface="Tahoma"/>
                <a:cs typeface="Tahoma"/>
              </a:rPr>
              <a:t> </a:t>
            </a:r>
            <a:r>
              <a:rPr sz="2450" spc="105" dirty="0">
                <a:solidFill>
                  <a:srgbClr val="454545"/>
                </a:solidFill>
                <a:latin typeface="Tahoma"/>
                <a:cs typeface="Tahoma"/>
              </a:rPr>
              <a:t>Detection</a:t>
            </a:r>
            <a:r>
              <a:rPr sz="2450" spc="-130" dirty="0">
                <a:solidFill>
                  <a:srgbClr val="454545"/>
                </a:solidFill>
                <a:latin typeface="Tahoma"/>
                <a:cs typeface="Tahoma"/>
              </a:rPr>
              <a:t> </a:t>
            </a:r>
            <a:r>
              <a:rPr sz="2450" spc="170" dirty="0">
                <a:solidFill>
                  <a:srgbClr val="454545"/>
                </a:solidFill>
                <a:latin typeface="Tahoma"/>
                <a:cs typeface="Tahoma"/>
              </a:rPr>
              <a:t>Accuracy</a:t>
            </a:r>
            <a:endParaRPr sz="2450">
              <a:latin typeface="Tahoma"/>
              <a:cs typeface="Tahoma"/>
            </a:endParaRPr>
          </a:p>
          <a:p>
            <a:pPr>
              <a:lnSpc>
                <a:spcPct val="100000"/>
              </a:lnSpc>
            </a:pPr>
            <a:endParaRPr sz="2850">
              <a:latin typeface="Tahoma"/>
              <a:cs typeface="Tahoma"/>
            </a:endParaRPr>
          </a:p>
          <a:p>
            <a:pPr marL="12700" marR="5080">
              <a:lnSpc>
                <a:spcPct val="119800"/>
              </a:lnSpc>
            </a:pPr>
            <a:r>
              <a:rPr sz="2400" spc="45" dirty="0">
                <a:solidFill>
                  <a:srgbClr val="454545"/>
                </a:solidFill>
                <a:latin typeface="Trebuchet MS"/>
                <a:cs typeface="Trebuchet MS"/>
              </a:rPr>
              <a:t>Achieves</a:t>
            </a:r>
            <a:r>
              <a:rPr sz="2400" dirty="0">
                <a:solidFill>
                  <a:srgbClr val="454545"/>
                </a:solidFill>
                <a:latin typeface="Trebuchet MS"/>
                <a:cs typeface="Trebuchet MS"/>
              </a:rPr>
              <a:t> </a:t>
            </a:r>
            <a:r>
              <a:rPr sz="2400" spc="30" dirty="0">
                <a:solidFill>
                  <a:srgbClr val="454545"/>
                </a:solidFill>
                <a:latin typeface="Trebuchet MS"/>
                <a:cs typeface="Trebuchet MS"/>
              </a:rPr>
              <a:t>up</a:t>
            </a:r>
            <a:r>
              <a:rPr sz="2400" dirty="0">
                <a:solidFill>
                  <a:srgbClr val="454545"/>
                </a:solidFill>
                <a:latin typeface="Trebuchet MS"/>
                <a:cs typeface="Trebuchet MS"/>
              </a:rPr>
              <a:t> </a:t>
            </a:r>
            <a:r>
              <a:rPr sz="2400" spc="-80" dirty="0">
                <a:solidFill>
                  <a:srgbClr val="454545"/>
                </a:solidFill>
                <a:latin typeface="Trebuchet MS"/>
                <a:cs typeface="Trebuchet MS"/>
              </a:rPr>
              <a:t>to</a:t>
            </a:r>
            <a:r>
              <a:rPr sz="2400" spc="5" dirty="0">
                <a:solidFill>
                  <a:srgbClr val="454545"/>
                </a:solidFill>
                <a:latin typeface="Trebuchet MS"/>
                <a:cs typeface="Trebuchet MS"/>
              </a:rPr>
              <a:t> </a:t>
            </a:r>
            <a:r>
              <a:rPr sz="2400" spc="260" dirty="0">
                <a:solidFill>
                  <a:srgbClr val="454545"/>
                </a:solidFill>
                <a:latin typeface="Trebuchet MS"/>
                <a:cs typeface="Trebuchet MS"/>
              </a:rPr>
              <a:t>95%</a:t>
            </a:r>
            <a:r>
              <a:rPr sz="2400" dirty="0">
                <a:solidFill>
                  <a:srgbClr val="454545"/>
                </a:solidFill>
                <a:latin typeface="Trebuchet MS"/>
                <a:cs typeface="Trebuchet MS"/>
              </a:rPr>
              <a:t> </a:t>
            </a:r>
            <a:r>
              <a:rPr sz="2400" spc="35" dirty="0">
                <a:solidFill>
                  <a:srgbClr val="454545"/>
                </a:solidFill>
                <a:latin typeface="Trebuchet MS"/>
                <a:cs typeface="Trebuchet MS"/>
              </a:rPr>
              <a:t>accuracy</a:t>
            </a:r>
            <a:r>
              <a:rPr sz="2400" dirty="0">
                <a:solidFill>
                  <a:srgbClr val="454545"/>
                </a:solidFill>
                <a:latin typeface="Trebuchet MS"/>
                <a:cs typeface="Trebuchet MS"/>
              </a:rPr>
              <a:t> </a:t>
            </a:r>
            <a:r>
              <a:rPr sz="2400" spc="-114" dirty="0">
                <a:solidFill>
                  <a:srgbClr val="454545"/>
                </a:solidFill>
                <a:latin typeface="Trebuchet MS"/>
                <a:cs typeface="Trebuchet MS"/>
              </a:rPr>
              <a:t>in </a:t>
            </a:r>
            <a:r>
              <a:rPr sz="2400" spc="-705" dirty="0">
                <a:solidFill>
                  <a:srgbClr val="454545"/>
                </a:solidFill>
                <a:latin typeface="Trebuchet MS"/>
                <a:cs typeface="Trebuchet MS"/>
              </a:rPr>
              <a:t> </a:t>
            </a:r>
            <a:r>
              <a:rPr sz="2400" spc="-55" dirty="0">
                <a:solidFill>
                  <a:srgbClr val="454545"/>
                </a:solidFill>
                <a:latin typeface="Trebuchet MS"/>
                <a:cs typeface="Trebuchet MS"/>
              </a:rPr>
              <a:t>identifying </a:t>
            </a:r>
            <a:r>
              <a:rPr sz="2400" spc="65" dirty="0">
                <a:solidFill>
                  <a:srgbClr val="454545"/>
                </a:solidFill>
                <a:latin typeface="Trebuchet MS"/>
                <a:cs typeface="Trebuchet MS"/>
              </a:rPr>
              <a:t>diseases </a:t>
            </a:r>
            <a:r>
              <a:rPr sz="2400" spc="90" dirty="0">
                <a:solidFill>
                  <a:srgbClr val="454545"/>
                </a:solidFill>
                <a:latin typeface="Trebuchet MS"/>
                <a:cs typeface="Trebuchet MS"/>
              </a:rPr>
              <a:t>such </a:t>
            </a:r>
            <a:r>
              <a:rPr sz="2400" spc="95" dirty="0">
                <a:solidFill>
                  <a:srgbClr val="454545"/>
                </a:solidFill>
                <a:latin typeface="Trebuchet MS"/>
                <a:cs typeface="Trebuchet MS"/>
              </a:rPr>
              <a:t>as </a:t>
            </a:r>
            <a:r>
              <a:rPr sz="2400" spc="100" dirty="0">
                <a:solidFill>
                  <a:srgbClr val="454545"/>
                </a:solidFill>
                <a:latin typeface="Trebuchet MS"/>
                <a:cs typeface="Trebuchet MS"/>
              </a:rPr>
              <a:t> </a:t>
            </a:r>
            <a:r>
              <a:rPr sz="2400" spc="-40" dirty="0">
                <a:solidFill>
                  <a:srgbClr val="454545"/>
                </a:solidFill>
                <a:latin typeface="Trebuchet MS"/>
                <a:cs typeface="Trebuchet MS"/>
              </a:rPr>
              <a:t>websitele</a:t>
            </a:r>
            <a:r>
              <a:rPr sz="2400" spc="10" dirty="0">
                <a:solidFill>
                  <a:srgbClr val="454545"/>
                </a:solidFill>
                <a:latin typeface="Trebuchet MS"/>
                <a:cs typeface="Trebuchet MS"/>
              </a:rPr>
              <a:t> </a:t>
            </a:r>
            <a:r>
              <a:rPr sz="2400" spc="-5" dirty="0">
                <a:solidFill>
                  <a:srgbClr val="454545"/>
                </a:solidFill>
                <a:latin typeface="Trebuchet MS"/>
                <a:cs typeface="Trebuchet MS"/>
              </a:rPr>
              <a:t>scab.</a:t>
            </a:r>
            <a:endParaRPr sz="2400">
              <a:latin typeface="Trebuchet MS"/>
              <a:cs typeface="Trebuchet MS"/>
            </a:endParaRPr>
          </a:p>
        </p:txBody>
      </p:sp>
      <p:sp>
        <p:nvSpPr>
          <p:cNvPr id="5" name="object 5"/>
          <p:cNvSpPr txBox="1"/>
          <p:nvPr/>
        </p:nvSpPr>
        <p:spPr>
          <a:xfrm>
            <a:off x="927309" y="6170747"/>
            <a:ext cx="7334884" cy="2439035"/>
          </a:xfrm>
          <a:prstGeom prst="rect">
            <a:avLst/>
          </a:prstGeom>
        </p:spPr>
        <p:txBody>
          <a:bodyPr vert="horz" wrap="square" lIns="0" tIns="12065" rIns="0" bIns="0" rtlCol="0">
            <a:spAutoFit/>
          </a:bodyPr>
          <a:lstStyle/>
          <a:p>
            <a:pPr marL="853440">
              <a:lnSpc>
                <a:spcPct val="100000"/>
              </a:lnSpc>
              <a:spcBef>
                <a:spcPts val="95"/>
              </a:spcBef>
            </a:pPr>
            <a:r>
              <a:rPr sz="2450" spc="105" dirty="0">
                <a:solidFill>
                  <a:srgbClr val="454545"/>
                </a:solidFill>
                <a:latin typeface="Tahoma"/>
                <a:cs typeface="Tahoma"/>
              </a:rPr>
              <a:t>Precision</a:t>
            </a:r>
            <a:r>
              <a:rPr sz="2450" spc="-140" dirty="0">
                <a:solidFill>
                  <a:srgbClr val="454545"/>
                </a:solidFill>
                <a:latin typeface="Tahoma"/>
                <a:cs typeface="Tahoma"/>
              </a:rPr>
              <a:t> </a:t>
            </a:r>
            <a:r>
              <a:rPr sz="2450" spc="90" dirty="0">
                <a:solidFill>
                  <a:srgbClr val="454545"/>
                </a:solidFill>
                <a:latin typeface="Tahoma"/>
                <a:cs typeface="Tahoma"/>
              </a:rPr>
              <a:t>Irrigation</a:t>
            </a:r>
            <a:endParaRPr sz="2450">
              <a:latin typeface="Tahoma"/>
              <a:cs typeface="Tahoma"/>
            </a:endParaRPr>
          </a:p>
          <a:p>
            <a:pPr>
              <a:lnSpc>
                <a:spcPct val="100000"/>
              </a:lnSpc>
              <a:spcBef>
                <a:spcPts val="30"/>
              </a:spcBef>
            </a:pPr>
            <a:endParaRPr sz="1850">
              <a:latin typeface="Tahoma"/>
              <a:cs typeface="Tahoma"/>
            </a:endParaRPr>
          </a:p>
          <a:p>
            <a:pPr marL="12700" marR="5080">
              <a:lnSpc>
                <a:spcPct val="119800"/>
              </a:lnSpc>
            </a:pPr>
            <a:r>
              <a:rPr sz="2400" spc="35" dirty="0">
                <a:solidFill>
                  <a:srgbClr val="454545"/>
                </a:solidFill>
                <a:latin typeface="Trebuchet MS"/>
                <a:cs typeface="Trebuchet MS"/>
              </a:rPr>
              <a:t>AI-driven</a:t>
            </a:r>
            <a:r>
              <a:rPr sz="2400" spc="15" dirty="0">
                <a:solidFill>
                  <a:srgbClr val="454545"/>
                </a:solidFill>
                <a:latin typeface="Trebuchet MS"/>
                <a:cs typeface="Trebuchet MS"/>
              </a:rPr>
              <a:t> </a:t>
            </a:r>
            <a:r>
              <a:rPr sz="2400" spc="-85" dirty="0">
                <a:solidFill>
                  <a:srgbClr val="454545"/>
                </a:solidFill>
                <a:latin typeface="Trebuchet MS"/>
                <a:cs typeface="Trebuchet MS"/>
              </a:rPr>
              <a:t>irrigation</a:t>
            </a:r>
            <a:r>
              <a:rPr sz="2400" spc="20" dirty="0">
                <a:solidFill>
                  <a:srgbClr val="454545"/>
                </a:solidFill>
                <a:latin typeface="Trebuchet MS"/>
                <a:cs typeface="Trebuchet MS"/>
              </a:rPr>
              <a:t> </a:t>
            </a:r>
            <a:r>
              <a:rPr sz="2400" spc="60" dirty="0">
                <a:solidFill>
                  <a:srgbClr val="454545"/>
                </a:solidFill>
                <a:latin typeface="Trebuchet MS"/>
                <a:cs typeface="Trebuchet MS"/>
              </a:rPr>
              <a:t>systems</a:t>
            </a:r>
            <a:r>
              <a:rPr sz="2400" spc="15" dirty="0">
                <a:solidFill>
                  <a:srgbClr val="454545"/>
                </a:solidFill>
                <a:latin typeface="Trebuchet MS"/>
                <a:cs typeface="Trebuchet MS"/>
              </a:rPr>
              <a:t> </a:t>
            </a:r>
            <a:r>
              <a:rPr sz="2400" spc="20" dirty="0">
                <a:solidFill>
                  <a:srgbClr val="454545"/>
                </a:solidFill>
                <a:latin typeface="Trebuchet MS"/>
                <a:cs typeface="Trebuchet MS"/>
              </a:rPr>
              <a:t>enhance</a:t>
            </a:r>
            <a:r>
              <a:rPr sz="2400" spc="15" dirty="0">
                <a:solidFill>
                  <a:srgbClr val="454545"/>
                </a:solidFill>
                <a:latin typeface="Trebuchet MS"/>
                <a:cs typeface="Trebuchet MS"/>
              </a:rPr>
              <a:t> </a:t>
            </a:r>
            <a:r>
              <a:rPr sz="2400" spc="-65" dirty="0">
                <a:solidFill>
                  <a:srgbClr val="454545"/>
                </a:solidFill>
                <a:latin typeface="Trebuchet MS"/>
                <a:cs typeface="Trebuchet MS"/>
              </a:rPr>
              <a:t>water</a:t>
            </a:r>
            <a:r>
              <a:rPr sz="2400" spc="20" dirty="0">
                <a:solidFill>
                  <a:srgbClr val="454545"/>
                </a:solidFill>
                <a:latin typeface="Trebuchet MS"/>
                <a:cs typeface="Trebuchet MS"/>
              </a:rPr>
              <a:t> </a:t>
            </a:r>
            <a:r>
              <a:rPr sz="2400" spc="70" dirty="0">
                <a:solidFill>
                  <a:srgbClr val="454545"/>
                </a:solidFill>
                <a:latin typeface="Trebuchet MS"/>
                <a:cs typeface="Trebuchet MS"/>
              </a:rPr>
              <a:t>usage </a:t>
            </a:r>
            <a:r>
              <a:rPr sz="2400" spc="75" dirty="0">
                <a:solidFill>
                  <a:srgbClr val="454545"/>
                </a:solidFill>
                <a:latin typeface="Trebuchet MS"/>
                <a:cs typeface="Trebuchet MS"/>
              </a:rPr>
              <a:t> </a:t>
            </a:r>
            <a:r>
              <a:rPr sz="2400" spc="-25" dirty="0">
                <a:solidFill>
                  <a:srgbClr val="454545"/>
                </a:solidFill>
                <a:latin typeface="Trebuchet MS"/>
                <a:cs typeface="Trebuchet MS"/>
              </a:rPr>
              <a:t>efficiency</a:t>
            </a:r>
            <a:r>
              <a:rPr sz="2400" spc="15" dirty="0">
                <a:solidFill>
                  <a:srgbClr val="454545"/>
                </a:solidFill>
                <a:latin typeface="Trebuchet MS"/>
                <a:cs typeface="Trebuchet MS"/>
              </a:rPr>
              <a:t> </a:t>
            </a:r>
            <a:r>
              <a:rPr sz="2400" spc="25" dirty="0">
                <a:solidFill>
                  <a:srgbClr val="454545"/>
                </a:solidFill>
                <a:latin typeface="Trebuchet MS"/>
                <a:cs typeface="Trebuchet MS"/>
              </a:rPr>
              <a:t>by</a:t>
            </a:r>
            <a:r>
              <a:rPr sz="2400" spc="15" dirty="0">
                <a:solidFill>
                  <a:srgbClr val="454545"/>
                </a:solidFill>
                <a:latin typeface="Trebuchet MS"/>
                <a:cs typeface="Trebuchet MS"/>
              </a:rPr>
              <a:t> </a:t>
            </a:r>
            <a:r>
              <a:rPr sz="2400" spc="-35" dirty="0">
                <a:solidFill>
                  <a:srgbClr val="454545"/>
                </a:solidFill>
                <a:latin typeface="Trebuchet MS"/>
                <a:cs typeface="Trebuchet MS"/>
              </a:rPr>
              <a:t>analyzing</a:t>
            </a:r>
            <a:r>
              <a:rPr sz="2400" spc="15" dirty="0">
                <a:solidFill>
                  <a:srgbClr val="454545"/>
                </a:solidFill>
                <a:latin typeface="Trebuchet MS"/>
                <a:cs typeface="Trebuchet MS"/>
              </a:rPr>
              <a:t> </a:t>
            </a:r>
            <a:r>
              <a:rPr sz="2400" spc="-50" dirty="0">
                <a:solidFill>
                  <a:srgbClr val="454545"/>
                </a:solidFill>
                <a:latin typeface="Trebuchet MS"/>
                <a:cs typeface="Trebuchet MS"/>
              </a:rPr>
              <a:t>environmental</a:t>
            </a:r>
            <a:r>
              <a:rPr sz="2400" spc="20" dirty="0">
                <a:solidFill>
                  <a:srgbClr val="454545"/>
                </a:solidFill>
                <a:latin typeface="Trebuchet MS"/>
                <a:cs typeface="Trebuchet MS"/>
              </a:rPr>
              <a:t> </a:t>
            </a:r>
            <a:r>
              <a:rPr sz="2400" spc="-5" dirty="0">
                <a:solidFill>
                  <a:srgbClr val="454545"/>
                </a:solidFill>
                <a:latin typeface="Trebuchet MS"/>
                <a:cs typeface="Trebuchet MS"/>
              </a:rPr>
              <a:t>conditions</a:t>
            </a:r>
            <a:r>
              <a:rPr sz="2400" spc="10" dirty="0">
                <a:solidFill>
                  <a:srgbClr val="454545"/>
                </a:solidFill>
                <a:latin typeface="Trebuchet MS"/>
                <a:cs typeface="Trebuchet MS"/>
              </a:rPr>
              <a:t> </a:t>
            </a:r>
            <a:r>
              <a:rPr sz="2400" spc="20" dirty="0">
                <a:solidFill>
                  <a:srgbClr val="454545"/>
                </a:solidFill>
                <a:latin typeface="Trebuchet MS"/>
                <a:cs typeface="Trebuchet MS"/>
              </a:rPr>
              <a:t>and </a:t>
            </a:r>
            <a:r>
              <a:rPr sz="2400" spc="25" dirty="0">
                <a:solidFill>
                  <a:srgbClr val="454545"/>
                </a:solidFill>
                <a:latin typeface="Trebuchet MS"/>
                <a:cs typeface="Trebuchet MS"/>
              </a:rPr>
              <a:t> </a:t>
            </a:r>
            <a:r>
              <a:rPr sz="2400" spc="-80" dirty="0">
                <a:solidFill>
                  <a:srgbClr val="454545"/>
                </a:solidFill>
                <a:latin typeface="Trebuchet MS"/>
                <a:cs typeface="Trebuchet MS"/>
              </a:rPr>
              <a:t>plant</a:t>
            </a:r>
            <a:r>
              <a:rPr sz="2400" spc="15" dirty="0">
                <a:solidFill>
                  <a:srgbClr val="454545"/>
                </a:solidFill>
                <a:latin typeface="Trebuchet MS"/>
                <a:cs typeface="Trebuchet MS"/>
              </a:rPr>
              <a:t> </a:t>
            </a:r>
            <a:r>
              <a:rPr sz="2400" spc="-10" dirty="0">
                <a:solidFill>
                  <a:srgbClr val="454545"/>
                </a:solidFill>
                <a:latin typeface="Trebuchet MS"/>
                <a:cs typeface="Trebuchet MS"/>
              </a:rPr>
              <a:t>needs.</a:t>
            </a:r>
            <a:r>
              <a:rPr sz="2400" spc="15" dirty="0">
                <a:solidFill>
                  <a:srgbClr val="454545"/>
                </a:solidFill>
                <a:latin typeface="Trebuchet MS"/>
                <a:cs typeface="Trebuchet MS"/>
              </a:rPr>
              <a:t> </a:t>
            </a:r>
            <a:r>
              <a:rPr sz="2400" spc="-20" dirty="0">
                <a:solidFill>
                  <a:srgbClr val="454545"/>
                </a:solidFill>
                <a:latin typeface="Trebuchet MS"/>
                <a:cs typeface="Trebuchet MS"/>
              </a:rPr>
              <a:t>This</a:t>
            </a:r>
            <a:r>
              <a:rPr sz="2400" spc="20" dirty="0">
                <a:solidFill>
                  <a:srgbClr val="454545"/>
                </a:solidFill>
                <a:latin typeface="Trebuchet MS"/>
                <a:cs typeface="Trebuchet MS"/>
              </a:rPr>
              <a:t> </a:t>
            </a:r>
            <a:r>
              <a:rPr sz="2400" spc="-10" dirty="0">
                <a:solidFill>
                  <a:srgbClr val="454545"/>
                </a:solidFill>
                <a:latin typeface="Trebuchet MS"/>
                <a:cs typeface="Trebuchet MS"/>
              </a:rPr>
              <a:t>technology</a:t>
            </a:r>
            <a:r>
              <a:rPr sz="2400" spc="15" dirty="0">
                <a:solidFill>
                  <a:srgbClr val="454545"/>
                </a:solidFill>
                <a:latin typeface="Trebuchet MS"/>
                <a:cs typeface="Trebuchet MS"/>
              </a:rPr>
              <a:t> </a:t>
            </a:r>
            <a:r>
              <a:rPr sz="2400" spc="-15" dirty="0">
                <a:solidFill>
                  <a:srgbClr val="454545"/>
                </a:solidFill>
                <a:latin typeface="Trebuchet MS"/>
                <a:cs typeface="Trebuchet MS"/>
              </a:rPr>
              <a:t>optimizes</a:t>
            </a:r>
            <a:r>
              <a:rPr sz="2400" spc="10" dirty="0">
                <a:solidFill>
                  <a:srgbClr val="454545"/>
                </a:solidFill>
                <a:latin typeface="Trebuchet MS"/>
                <a:cs typeface="Trebuchet MS"/>
              </a:rPr>
              <a:t> </a:t>
            </a:r>
            <a:r>
              <a:rPr sz="2400" spc="-55" dirty="0">
                <a:solidFill>
                  <a:srgbClr val="454545"/>
                </a:solidFill>
                <a:latin typeface="Trebuchet MS"/>
                <a:cs typeface="Trebuchet MS"/>
              </a:rPr>
              <a:t>watering </a:t>
            </a:r>
            <a:r>
              <a:rPr sz="2400" spc="-50" dirty="0">
                <a:solidFill>
                  <a:srgbClr val="454545"/>
                </a:solidFill>
                <a:latin typeface="Trebuchet MS"/>
                <a:cs typeface="Trebuchet MS"/>
              </a:rPr>
              <a:t> </a:t>
            </a:r>
            <a:r>
              <a:rPr sz="2400" spc="10" dirty="0">
                <a:solidFill>
                  <a:srgbClr val="454545"/>
                </a:solidFill>
                <a:latin typeface="Trebuchet MS"/>
                <a:cs typeface="Trebuchet MS"/>
              </a:rPr>
              <a:t>schedules, </a:t>
            </a:r>
            <a:r>
              <a:rPr sz="2400" spc="5" dirty="0">
                <a:solidFill>
                  <a:srgbClr val="454545"/>
                </a:solidFill>
                <a:latin typeface="Trebuchet MS"/>
                <a:cs typeface="Trebuchet MS"/>
              </a:rPr>
              <a:t>reducing</a:t>
            </a:r>
            <a:r>
              <a:rPr sz="2400" spc="15" dirty="0">
                <a:solidFill>
                  <a:srgbClr val="454545"/>
                </a:solidFill>
                <a:latin typeface="Trebuchet MS"/>
                <a:cs typeface="Trebuchet MS"/>
              </a:rPr>
              <a:t> </a:t>
            </a:r>
            <a:r>
              <a:rPr sz="2400" spc="-5" dirty="0">
                <a:solidFill>
                  <a:srgbClr val="454545"/>
                </a:solidFill>
                <a:latin typeface="Trebuchet MS"/>
                <a:cs typeface="Trebuchet MS"/>
              </a:rPr>
              <a:t>waste</a:t>
            </a:r>
            <a:r>
              <a:rPr sz="2400" spc="15" dirty="0">
                <a:solidFill>
                  <a:srgbClr val="454545"/>
                </a:solidFill>
                <a:latin typeface="Trebuchet MS"/>
                <a:cs typeface="Trebuchet MS"/>
              </a:rPr>
              <a:t> </a:t>
            </a:r>
            <a:r>
              <a:rPr sz="2400" spc="20" dirty="0">
                <a:solidFill>
                  <a:srgbClr val="454545"/>
                </a:solidFill>
                <a:latin typeface="Trebuchet MS"/>
                <a:cs typeface="Trebuchet MS"/>
              </a:rPr>
              <a:t>and</a:t>
            </a:r>
            <a:r>
              <a:rPr sz="2400" spc="10" dirty="0">
                <a:solidFill>
                  <a:srgbClr val="454545"/>
                </a:solidFill>
                <a:latin typeface="Trebuchet MS"/>
                <a:cs typeface="Trebuchet MS"/>
              </a:rPr>
              <a:t> </a:t>
            </a:r>
            <a:r>
              <a:rPr sz="2400" spc="-35" dirty="0">
                <a:solidFill>
                  <a:srgbClr val="454545"/>
                </a:solidFill>
                <a:latin typeface="Trebuchet MS"/>
                <a:cs typeface="Trebuchet MS"/>
              </a:rPr>
              <a:t>improving</a:t>
            </a:r>
            <a:r>
              <a:rPr sz="2400" spc="10" dirty="0">
                <a:solidFill>
                  <a:srgbClr val="454545"/>
                </a:solidFill>
                <a:latin typeface="Trebuchet MS"/>
                <a:cs typeface="Trebuchet MS"/>
              </a:rPr>
              <a:t> </a:t>
            </a:r>
            <a:r>
              <a:rPr sz="2400" spc="40" dirty="0">
                <a:solidFill>
                  <a:srgbClr val="454545"/>
                </a:solidFill>
                <a:latin typeface="Trebuchet MS"/>
                <a:cs typeface="Trebuchet MS"/>
              </a:rPr>
              <a:t>crop</a:t>
            </a:r>
            <a:r>
              <a:rPr sz="2400" spc="10" dirty="0">
                <a:solidFill>
                  <a:srgbClr val="454545"/>
                </a:solidFill>
                <a:latin typeface="Trebuchet MS"/>
                <a:cs typeface="Trebuchet MS"/>
              </a:rPr>
              <a:t> </a:t>
            </a:r>
            <a:r>
              <a:rPr sz="2400" spc="-120" dirty="0">
                <a:solidFill>
                  <a:srgbClr val="454545"/>
                </a:solidFill>
                <a:latin typeface="Trebuchet MS"/>
                <a:cs typeface="Trebuchet MS"/>
              </a:rPr>
              <a:t>health.</a:t>
            </a:r>
            <a:endParaRPr sz="2400">
              <a:latin typeface="Trebuchet MS"/>
              <a:cs typeface="Trebuchet MS"/>
            </a:endParaRPr>
          </a:p>
        </p:txBody>
      </p:sp>
      <p:pic>
        <p:nvPicPr>
          <p:cNvPr id="6" name="object 6"/>
          <p:cNvPicPr/>
          <p:nvPr/>
        </p:nvPicPr>
        <p:blipFill>
          <a:blip r:embed="rId4" cstate="print"/>
          <a:stretch>
            <a:fillRect/>
          </a:stretch>
        </p:blipFill>
        <p:spPr>
          <a:xfrm>
            <a:off x="12277933" y="2224297"/>
            <a:ext cx="466724" cy="476249"/>
          </a:xfrm>
          <a:prstGeom prst="rect">
            <a:avLst/>
          </a:prstGeom>
        </p:spPr>
      </p:pic>
      <p:pic>
        <p:nvPicPr>
          <p:cNvPr id="7" name="object 7"/>
          <p:cNvPicPr/>
          <p:nvPr/>
        </p:nvPicPr>
        <p:blipFill>
          <a:blip r:embed="rId5" cstate="print"/>
          <a:stretch>
            <a:fillRect/>
          </a:stretch>
        </p:blipFill>
        <p:spPr>
          <a:xfrm>
            <a:off x="943650" y="6074797"/>
            <a:ext cx="552449" cy="542924"/>
          </a:xfrm>
          <a:prstGeom prst="rect">
            <a:avLst/>
          </a:prstGeom>
        </p:spPr>
      </p:pic>
      <p:pic>
        <p:nvPicPr>
          <p:cNvPr id="8" name="object 8"/>
          <p:cNvPicPr/>
          <p:nvPr/>
        </p:nvPicPr>
        <p:blipFill>
          <a:blip r:embed="rId6" cstate="print"/>
          <a:stretch>
            <a:fillRect/>
          </a:stretch>
        </p:blipFill>
        <p:spPr>
          <a:xfrm>
            <a:off x="12275725" y="6079039"/>
            <a:ext cx="466724" cy="466724"/>
          </a:xfrm>
          <a:prstGeom prst="rect">
            <a:avLst/>
          </a:prstGeom>
        </p:spPr>
      </p:pic>
      <p:sp>
        <p:nvSpPr>
          <p:cNvPr id="9" name="object 9"/>
          <p:cNvSpPr txBox="1"/>
          <p:nvPr/>
        </p:nvSpPr>
        <p:spPr>
          <a:xfrm>
            <a:off x="922662" y="2202181"/>
            <a:ext cx="6395085" cy="2931795"/>
          </a:xfrm>
          <a:prstGeom prst="rect">
            <a:avLst/>
          </a:prstGeom>
        </p:spPr>
        <p:txBody>
          <a:bodyPr vert="horz" wrap="square" lIns="0" tIns="12065" rIns="0" bIns="0" rtlCol="0">
            <a:spAutoFit/>
          </a:bodyPr>
          <a:lstStyle/>
          <a:p>
            <a:pPr marL="849630">
              <a:lnSpc>
                <a:spcPct val="100000"/>
              </a:lnSpc>
              <a:spcBef>
                <a:spcPts val="95"/>
              </a:spcBef>
            </a:pPr>
            <a:r>
              <a:rPr sz="2450" spc="220" dirty="0">
                <a:solidFill>
                  <a:srgbClr val="454545"/>
                </a:solidFill>
                <a:latin typeface="Tahoma"/>
                <a:cs typeface="Tahoma"/>
              </a:rPr>
              <a:t>AI</a:t>
            </a:r>
            <a:r>
              <a:rPr sz="2450" spc="-135" dirty="0">
                <a:solidFill>
                  <a:srgbClr val="454545"/>
                </a:solidFill>
                <a:latin typeface="Tahoma"/>
                <a:cs typeface="Tahoma"/>
              </a:rPr>
              <a:t> </a:t>
            </a:r>
            <a:r>
              <a:rPr sz="2450" spc="85" dirty="0">
                <a:solidFill>
                  <a:srgbClr val="454545"/>
                </a:solidFill>
                <a:latin typeface="Tahoma"/>
                <a:cs typeface="Tahoma"/>
              </a:rPr>
              <a:t>Image</a:t>
            </a:r>
            <a:r>
              <a:rPr sz="2450" spc="-130" dirty="0">
                <a:solidFill>
                  <a:srgbClr val="454545"/>
                </a:solidFill>
                <a:latin typeface="Tahoma"/>
                <a:cs typeface="Tahoma"/>
              </a:rPr>
              <a:t> </a:t>
            </a:r>
            <a:r>
              <a:rPr sz="2450" spc="90" dirty="0">
                <a:solidFill>
                  <a:srgbClr val="454545"/>
                </a:solidFill>
                <a:latin typeface="Tahoma"/>
                <a:cs typeface="Tahoma"/>
              </a:rPr>
              <a:t>Recognition</a:t>
            </a:r>
            <a:endParaRPr sz="2450">
              <a:latin typeface="Tahoma"/>
              <a:cs typeface="Tahoma"/>
            </a:endParaRPr>
          </a:p>
          <a:p>
            <a:pPr>
              <a:lnSpc>
                <a:spcPct val="100000"/>
              </a:lnSpc>
              <a:spcBef>
                <a:spcPts val="35"/>
              </a:spcBef>
            </a:pPr>
            <a:endParaRPr sz="2200">
              <a:latin typeface="Tahoma"/>
              <a:cs typeface="Tahoma"/>
            </a:endParaRPr>
          </a:p>
          <a:p>
            <a:pPr marL="12700" marR="5080">
              <a:lnSpc>
                <a:spcPct val="119800"/>
              </a:lnSpc>
            </a:pPr>
            <a:r>
              <a:rPr sz="2400" spc="-80" dirty="0">
                <a:solidFill>
                  <a:srgbClr val="454545"/>
                </a:solidFill>
                <a:latin typeface="Trebuchet MS"/>
                <a:cs typeface="Trebuchet MS"/>
              </a:rPr>
              <a:t>Utilizing</a:t>
            </a:r>
            <a:r>
              <a:rPr sz="2400" spc="10" dirty="0">
                <a:solidFill>
                  <a:srgbClr val="454545"/>
                </a:solidFill>
                <a:latin typeface="Trebuchet MS"/>
                <a:cs typeface="Trebuchet MS"/>
              </a:rPr>
              <a:t> </a:t>
            </a:r>
            <a:r>
              <a:rPr sz="2400" spc="50" dirty="0">
                <a:solidFill>
                  <a:srgbClr val="454545"/>
                </a:solidFill>
                <a:latin typeface="Trebuchet MS"/>
                <a:cs typeface="Trebuchet MS"/>
              </a:rPr>
              <a:t>advanced</a:t>
            </a:r>
            <a:r>
              <a:rPr sz="2400" spc="10" dirty="0">
                <a:solidFill>
                  <a:srgbClr val="454545"/>
                </a:solidFill>
                <a:latin typeface="Trebuchet MS"/>
                <a:cs typeface="Trebuchet MS"/>
              </a:rPr>
              <a:t> </a:t>
            </a:r>
            <a:r>
              <a:rPr sz="2400" spc="-55" dirty="0">
                <a:solidFill>
                  <a:srgbClr val="454545"/>
                </a:solidFill>
                <a:latin typeface="Trebuchet MS"/>
                <a:cs typeface="Trebuchet MS"/>
              </a:rPr>
              <a:t>neural</a:t>
            </a:r>
            <a:r>
              <a:rPr sz="2400" spc="15" dirty="0">
                <a:solidFill>
                  <a:srgbClr val="454545"/>
                </a:solidFill>
                <a:latin typeface="Trebuchet MS"/>
                <a:cs typeface="Trebuchet MS"/>
              </a:rPr>
              <a:t> </a:t>
            </a:r>
            <a:r>
              <a:rPr sz="2400" spc="5" dirty="0">
                <a:solidFill>
                  <a:srgbClr val="454545"/>
                </a:solidFill>
                <a:latin typeface="Trebuchet MS"/>
                <a:cs typeface="Trebuchet MS"/>
              </a:rPr>
              <a:t>networks</a:t>
            </a:r>
            <a:r>
              <a:rPr sz="2400" spc="10" dirty="0">
                <a:solidFill>
                  <a:srgbClr val="454545"/>
                </a:solidFill>
                <a:latin typeface="Trebuchet MS"/>
                <a:cs typeface="Trebuchet MS"/>
              </a:rPr>
              <a:t> </a:t>
            </a:r>
            <a:r>
              <a:rPr sz="2400" spc="5" dirty="0">
                <a:solidFill>
                  <a:srgbClr val="454545"/>
                </a:solidFill>
                <a:latin typeface="Trebuchet MS"/>
                <a:cs typeface="Trebuchet MS"/>
              </a:rPr>
              <a:t>enables </a:t>
            </a:r>
            <a:r>
              <a:rPr sz="2400" spc="10" dirty="0">
                <a:solidFill>
                  <a:srgbClr val="454545"/>
                </a:solidFill>
                <a:latin typeface="Trebuchet MS"/>
                <a:cs typeface="Trebuchet MS"/>
              </a:rPr>
              <a:t> </a:t>
            </a:r>
            <a:r>
              <a:rPr sz="2400" spc="20" dirty="0">
                <a:solidFill>
                  <a:srgbClr val="454545"/>
                </a:solidFill>
                <a:latin typeface="Trebuchet MS"/>
                <a:cs typeface="Trebuchet MS"/>
              </a:rPr>
              <a:t>precise</a:t>
            </a:r>
            <a:r>
              <a:rPr sz="2400" spc="15" dirty="0">
                <a:solidFill>
                  <a:srgbClr val="454545"/>
                </a:solidFill>
                <a:latin typeface="Trebuchet MS"/>
                <a:cs typeface="Trebuchet MS"/>
              </a:rPr>
              <a:t> </a:t>
            </a:r>
            <a:r>
              <a:rPr sz="2400" spc="-75" dirty="0">
                <a:solidFill>
                  <a:srgbClr val="454545"/>
                </a:solidFill>
                <a:latin typeface="Trebuchet MS"/>
                <a:cs typeface="Trebuchet MS"/>
              </a:rPr>
              <a:t>identification</a:t>
            </a:r>
            <a:r>
              <a:rPr sz="2400" spc="15" dirty="0">
                <a:solidFill>
                  <a:srgbClr val="454545"/>
                </a:solidFill>
                <a:latin typeface="Trebuchet MS"/>
                <a:cs typeface="Trebuchet MS"/>
              </a:rPr>
              <a:t> </a:t>
            </a:r>
            <a:r>
              <a:rPr sz="2400" spc="-30" dirty="0">
                <a:solidFill>
                  <a:srgbClr val="454545"/>
                </a:solidFill>
                <a:latin typeface="Trebuchet MS"/>
                <a:cs typeface="Trebuchet MS"/>
              </a:rPr>
              <a:t>of</a:t>
            </a:r>
            <a:r>
              <a:rPr sz="2400" spc="15" dirty="0">
                <a:solidFill>
                  <a:srgbClr val="454545"/>
                </a:solidFill>
                <a:latin typeface="Trebuchet MS"/>
                <a:cs typeface="Trebuchet MS"/>
              </a:rPr>
              <a:t> </a:t>
            </a:r>
            <a:r>
              <a:rPr sz="2400" spc="40" dirty="0">
                <a:solidFill>
                  <a:srgbClr val="454545"/>
                </a:solidFill>
                <a:latin typeface="Trebuchet MS"/>
                <a:cs typeface="Trebuchet MS"/>
              </a:rPr>
              <a:t>crop</a:t>
            </a:r>
            <a:r>
              <a:rPr sz="2400" spc="20" dirty="0">
                <a:solidFill>
                  <a:srgbClr val="454545"/>
                </a:solidFill>
                <a:latin typeface="Trebuchet MS"/>
                <a:cs typeface="Trebuchet MS"/>
              </a:rPr>
              <a:t> </a:t>
            </a:r>
            <a:r>
              <a:rPr sz="2400" spc="65" dirty="0">
                <a:solidFill>
                  <a:srgbClr val="454545"/>
                </a:solidFill>
                <a:latin typeface="Trebuchet MS"/>
                <a:cs typeface="Trebuchet MS"/>
              </a:rPr>
              <a:t>diseases</a:t>
            </a:r>
            <a:r>
              <a:rPr sz="2400" spc="10" dirty="0">
                <a:solidFill>
                  <a:srgbClr val="454545"/>
                </a:solidFill>
                <a:latin typeface="Trebuchet MS"/>
                <a:cs typeface="Trebuchet MS"/>
              </a:rPr>
              <a:t> </a:t>
            </a:r>
            <a:r>
              <a:rPr sz="2400" spc="-10" dirty="0">
                <a:solidFill>
                  <a:srgbClr val="454545"/>
                </a:solidFill>
                <a:latin typeface="Trebuchet MS"/>
                <a:cs typeface="Trebuchet MS"/>
              </a:rPr>
              <a:t>through </a:t>
            </a:r>
            <a:r>
              <a:rPr sz="2400" spc="-710" dirty="0">
                <a:solidFill>
                  <a:srgbClr val="454545"/>
                </a:solidFill>
                <a:latin typeface="Trebuchet MS"/>
                <a:cs typeface="Trebuchet MS"/>
              </a:rPr>
              <a:t> </a:t>
            </a:r>
            <a:r>
              <a:rPr sz="2400" spc="-20" dirty="0">
                <a:solidFill>
                  <a:srgbClr val="454545"/>
                </a:solidFill>
                <a:latin typeface="Trebuchet MS"/>
                <a:cs typeface="Trebuchet MS"/>
              </a:rPr>
              <a:t>image</a:t>
            </a:r>
            <a:r>
              <a:rPr sz="2400" spc="15" dirty="0">
                <a:solidFill>
                  <a:srgbClr val="454545"/>
                </a:solidFill>
                <a:latin typeface="Trebuchet MS"/>
                <a:cs typeface="Trebuchet MS"/>
              </a:rPr>
              <a:t> </a:t>
            </a:r>
            <a:r>
              <a:rPr sz="2400" spc="-60" dirty="0">
                <a:solidFill>
                  <a:srgbClr val="454545"/>
                </a:solidFill>
                <a:latin typeface="Trebuchet MS"/>
                <a:cs typeface="Trebuchet MS"/>
              </a:rPr>
              <a:t>analysis.</a:t>
            </a:r>
            <a:r>
              <a:rPr sz="2400" spc="20" dirty="0">
                <a:solidFill>
                  <a:srgbClr val="454545"/>
                </a:solidFill>
                <a:latin typeface="Trebuchet MS"/>
                <a:cs typeface="Trebuchet MS"/>
              </a:rPr>
              <a:t> </a:t>
            </a:r>
            <a:r>
              <a:rPr sz="2400" spc="-20" dirty="0">
                <a:solidFill>
                  <a:srgbClr val="454545"/>
                </a:solidFill>
                <a:latin typeface="Trebuchet MS"/>
                <a:cs typeface="Trebuchet MS"/>
              </a:rPr>
              <a:t>This</a:t>
            </a:r>
            <a:r>
              <a:rPr sz="2400" spc="20" dirty="0">
                <a:solidFill>
                  <a:srgbClr val="454545"/>
                </a:solidFill>
                <a:latin typeface="Trebuchet MS"/>
                <a:cs typeface="Trebuchet MS"/>
              </a:rPr>
              <a:t> </a:t>
            </a:r>
            <a:r>
              <a:rPr sz="2400" spc="-10" dirty="0">
                <a:solidFill>
                  <a:srgbClr val="454545"/>
                </a:solidFill>
                <a:latin typeface="Trebuchet MS"/>
                <a:cs typeface="Trebuchet MS"/>
              </a:rPr>
              <a:t>technology</a:t>
            </a:r>
            <a:r>
              <a:rPr sz="2400" spc="15" dirty="0">
                <a:solidFill>
                  <a:srgbClr val="454545"/>
                </a:solidFill>
                <a:latin typeface="Trebuchet MS"/>
                <a:cs typeface="Trebuchet MS"/>
              </a:rPr>
              <a:t> </a:t>
            </a:r>
            <a:r>
              <a:rPr sz="2400" spc="45" dirty="0">
                <a:solidFill>
                  <a:srgbClr val="454545"/>
                </a:solidFill>
                <a:latin typeface="Trebuchet MS"/>
                <a:cs typeface="Trebuchet MS"/>
              </a:rPr>
              <a:t>enhances</a:t>
            </a:r>
            <a:r>
              <a:rPr sz="2400" spc="20" dirty="0">
                <a:solidFill>
                  <a:srgbClr val="454545"/>
                </a:solidFill>
                <a:latin typeface="Trebuchet MS"/>
                <a:cs typeface="Trebuchet MS"/>
              </a:rPr>
              <a:t> </a:t>
            </a:r>
            <a:r>
              <a:rPr sz="2400" spc="-70" dirty="0">
                <a:solidFill>
                  <a:srgbClr val="454545"/>
                </a:solidFill>
                <a:latin typeface="Trebuchet MS"/>
                <a:cs typeface="Trebuchet MS"/>
              </a:rPr>
              <a:t>early </a:t>
            </a:r>
            <a:r>
              <a:rPr sz="2400" spc="-715" dirty="0">
                <a:solidFill>
                  <a:srgbClr val="454545"/>
                </a:solidFill>
                <a:latin typeface="Trebuchet MS"/>
                <a:cs typeface="Trebuchet MS"/>
              </a:rPr>
              <a:t> </a:t>
            </a:r>
            <a:r>
              <a:rPr sz="2400" spc="-65" dirty="0">
                <a:solidFill>
                  <a:srgbClr val="454545"/>
                </a:solidFill>
                <a:latin typeface="Trebuchet MS"/>
                <a:cs typeface="Trebuchet MS"/>
              </a:rPr>
              <a:t>detection,</a:t>
            </a:r>
            <a:r>
              <a:rPr sz="2400" spc="10" dirty="0">
                <a:solidFill>
                  <a:srgbClr val="454545"/>
                </a:solidFill>
                <a:latin typeface="Trebuchet MS"/>
                <a:cs typeface="Trebuchet MS"/>
              </a:rPr>
              <a:t> </a:t>
            </a:r>
            <a:r>
              <a:rPr sz="2400" spc="-75" dirty="0">
                <a:solidFill>
                  <a:srgbClr val="454545"/>
                </a:solidFill>
                <a:latin typeface="Trebuchet MS"/>
                <a:cs typeface="Trebuchet MS"/>
              </a:rPr>
              <a:t>allowing</a:t>
            </a:r>
            <a:r>
              <a:rPr sz="2400" spc="15" dirty="0">
                <a:solidFill>
                  <a:srgbClr val="454545"/>
                </a:solidFill>
                <a:latin typeface="Trebuchet MS"/>
                <a:cs typeface="Trebuchet MS"/>
              </a:rPr>
              <a:t> </a:t>
            </a:r>
            <a:r>
              <a:rPr sz="2400" spc="-45" dirty="0">
                <a:solidFill>
                  <a:srgbClr val="454545"/>
                </a:solidFill>
                <a:latin typeface="Trebuchet MS"/>
                <a:cs typeface="Trebuchet MS"/>
              </a:rPr>
              <a:t>for</a:t>
            </a:r>
            <a:r>
              <a:rPr sz="2400" spc="15" dirty="0">
                <a:solidFill>
                  <a:srgbClr val="454545"/>
                </a:solidFill>
                <a:latin typeface="Trebuchet MS"/>
                <a:cs typeface="Trebuchet MS"/>
              </a:rPr>
              <a:t> </a:t>
            </a:r>
            <a:r>
              <a:rPr sz="2400" spc="-105" dirty="0">
                <a:solidFill>
                  <a:srgbClr val="454545"/>
                </a:solidFill>
                <a:latin typeface="Trebuchet MS"/>
                <a:cs typeface="Trebuchet MS"/>
              </a:rPr>
              <a:t>timely</a:t>
            </a:r>
            <a:r>
              <a:rPr sz="2400" spc="15" dirty="0">
                <a:solidFill>
                  <a:srgbClr val="454545"/>
                </a:solidFill>
                <a:latin typeface="Trebuchet MS"/>
                <a:cs typeface="Trebuchet MS"/>
              </a:rPr>
              <a:t> </a:t>
            </a:r>
            <a:r>
              <a:rPr sz="2400" spc="-40" dirty="0">
                <a:solidFill>
                  <a:srgbClr val="454545"/>
                </a:solidFill>
                <a:latin typeface="Trebuchet MS"/>
                <a:cs typeface="Trebuchet MS"/>
              </a:rPr>
              <a:t>interventions</a:t>
            </a:r>
            <a:r>
              <a:rPr sz="2400" spc="10" dirty="0">
                <a:solidFill>
                  <a:srgbClr val="454545"/>
                </a:solidFill>
                <a:latin typeface="Trebuchet MS"/>
                <a:cs typeface="Trebuchet MS"/>
              </a:rPr>
              <a:t> </a:t>
            </a:r>
            <a:r>
              <a:rPr sz="2400" spc="20" dirty="0">
                <a:solidFill>
                  <a:srgbClr val="454545"/>
                </a:solidFill>
                <a:latin typeface="Trebuchet MS"/>
                <a:cs typeface="Trebuchet MS"/>
              </a:rPr>
              <a:t>and </a:t>
            </a:r>
            <a:r>
              <a:rPr sz="2400" spc="-710" dirty="0">
                <a:solidFill>
                  <a:srgbClr val="454545"/>
                </a:solidFill>
                <a:latin typeface="Trebuchet MS"/>
                <a:cs typeface="Trebuchet MS"/>
              </a:rPr>
              <a:t> </a:t>
            </a:r>
            <a:r>
              <a:rPr sz="2400" spc="-60" dirty="0">
                <a:solidFill>
                  <a:srgbClr val="454545"/>
                </a:solidFill>
                <a:latin typeface="Trebuchet MS"/>
                <a:cs typeface="Trebuchet MS"/>
              </a:rPr>
              <a:t>better</a:t>
            </a:r>
            <a:r>
              <a:rPr sz="2400" spc="10" dirty="0">
                <a:solidFill>
                  <a:srgbClr val="454545"/>
                </a:solidFill>
                <a:latin typeface="Trebuchet MS"/>
                <a:cs typeface="Trebuchet MS"/>
              </a:rPr>
              <a:t> </a:t>
            </a:r>
            <a:r>
              <a:rPr sz="2400" spc="40" dirty="0">
                <a:solidFill>
                  <a:srgbClr val="454545"/>
                </a:solidFill>
                <a:latin typeface="Trebuchet MS"/>
                <a:cs typeface="Trebuchet MS"/>
              </a:rPr>
              <a:t>crop</a:t>
            </a:r>
            <a:r>
              <a:rPr sz="2400" spc="10" dirty="0">
                <a:solidFill>
                  <a:srgbClr val="454545"/>
                </a:solidFill>
                <a:latin typeface="Trebuchet MS"/>
                <a:cs typeface="Trebuchet MS"/>
              </a:rPr>
              <a:t> </a:t>
            </a:r>
            <a:r>
              <a:rPr sz="2400" spc="-40" dirty="0">
                <a:solidFill>
                  <a:srgbClr val="454545"/>
                </a:solidFill>
                <a:latin typeface="Trebuchet MS"/>
                <a:cs typeface="Trebuchet MS"/>
              </a:rPr>
              <a:t>management.</a:t>
            </a:r>
            <a:endParaRPr sz="2400">
              <a:latin typeface="Trebuchet MS"/>
              <a:cs typeface="Trebuchet MS"/>
            </a:endParaRPr>
          </a:p>
        </p:txBody>
      </p:sp>
      <p:sp>
        <p:nvSpPr>
          <p:cNvPr id="10" name="object 10"/>
          <p:cNvSpPr txBox="1">
            <a:spLocks noGrp="1"/>
          </p:cNvSpPr>
          <p:nvPr>
            <p:ph type="title"/>
          </p:nvPr>
        </p:nvSpPr>
        <p:spPr>
          <a:xfrm>
            <a:off x="289568" y="358337"/>
            <a:ext cx="13840460" cy="772160"/>
          </a:xfrm>
          <a:prstGeom prst="rect">
            <a:avLst/>
          </a:prstGeom>
        </p:spPr>
        <p:txBody>
          <a:bodyPr vert="horz" wrap="square" lIns="0" tIns="12065" rIns="0" bIns="0" rtlCol="0">
            <a:spAutoFit/>
          </a:bodyPr>
          <a:lstStyle/>
          <a:p>
            <a:pPr marL="12700">
              <a:lnSpc>
                <a:spcPct val="100000"/>
              </a:lnSpc>
              <a:spcBef>
                <a:spcPts val="95"/>
              </a:spcBef>
            </a:pPr>
            <a:r>
              <a:rPr sz="4900" spc="145" dirty="0"/>
              <a:t>Revolutionizing</a:t>
            </a:r>
            <a:r>
              <a:rPr sz="4900" spc="-220" dirty="0"/>
              <a:t> </a:t>
            </a:r>
            <a:r>
              <a:rPr sz="4900" spc="145" dirty="0"/>
              <a:t>Plant</a:t>
            </a:r>
            <a:r>
              <a:rPr sz="4900" spc="-220" dirty="0"/>
              <a:t> </a:t>
            </a:r>
            <a:r>
              <a:rPr sz="4900" spc="215" dirty="0"/>
              <a:t>Disease</a:t>
            </a:r>
            <a:r>
              <a:rPr sz="4900" spc="-220" dirty="0"/>
              <a:t> </a:t>
            </a:r>
            <a:r>
              <a:rPr sz="4900" spc="210" dirty="0"/>
              <a:t>Detection</a:t>
            </a:r>
            <a:r>
              <a:rPr sz="4900" spc="-215" dirty="0"/>
              <a:t> </a:t>
            </a:r>
            <a:r>
              <a:rPr sz="4900" spc="150" dirty="0"/>
              <a:t>with</a:t>
            </a:r>
            <a:r>
              <a:rPr sz="4900" spc="-220" dirty="0"/>
              <a:t> </a:t>
            </a:r>
            <a:r>
              <a:rPr sz="4900" spc="445" dirty="0"/>
              <a:t>AI</a:t>
            </a:r>
            <a:endParaRPr sz="4900"/>
          </a:p>
        </p:txBody>
      </p:sp>
      <p:sp>
        <p:nvSpPr>
          <p:cNvPr id="11" name="object 11"/>
          <p:cNvSpPr txBox="1"/>
          <p:nvPr/>
        </p:nvSpPr>
        <p:spPr>
          <a:xfrm>
            <a:off x="12593952" y="6078213"/>
            <a:ext cx="5556250" cy="2089150"/>
          </a:xfrm>
          <a:prstGeom prst="rect">
            <a:avLst/>
          </a:prstGeom>
        </p:spPr>
        <p:txBody>
          <a:bodyPr vert="horz" wrap="square" lIns="0" tIns="12065" rIns="0" bIns="0" rtlCol="0">
            <a:spAutoFit/>
          </a:bodyPr>
          <a:lstStyle/>
          <a:p>
            <a:pPr marL="541020">
              <a:lnSpc>
                <a:spcPct val="100000"/>
              </a:lnSpc>
              <a:spcBef>
                <a:spcPts val="95"/>
              </a:spcBef>
            </a:pPr>
            <a:r>
              <a:rPr sz="2450" spc="70" dirty="0">
                <a:solidFill>
                  <a:srgbClr val="454545"/>
                </a:solidFill>
                <a:latin typeface="Tahoma"/>
                <a:cs typeface="Tahoma"/>
              </a:rPr>
              <a:t>Plant</a:t>
            </a:r>
            <a:r>
              <a:rPr sz="2450" spc="-130" dirty="0">
                <a:solidFill>
                  <a:srgbClr val="454545"/>
                </a:solidFill>
                <a:latin typeface="Tahoma"/>
                <a:cs typeface="Tahoma"/>
              </a:rPr>
              <a:t> </a:t>
            </a:r>
            <a:r>
              <a:rPr sz="2450" spc="75" dirty="0">
                <a:solidFill>
                  <a:srgbClr val="454545"/>
                </a:solidFill>
                <a:latin typeface="Tahoma"/>
                <a:cs typeface="Tahoma"/>
              </a:rPr>
              <a:t>Health</a:t>
            </a:r>
            <a:r>
              <a:rPr sz="2450" spc="-125" dirty="0">
                <a:solidFill>
                  <a:srgbClr val="454545"/>
                </a:solidFill>
                <a:latin typeface="Tahoma"/>
                <a:cs typeface="Tahoma"/>
              </a:rPr>
              <a:t> </a:t>
            </a:r>
            <a:r>
              <a:rPr sz="2450" spc="90" dirty="0">
                <a:solidFill>
                  <a:srgbClr val="454545"/>
                </a:solidFill>
                <a:latin typeface="Tahoma"/>
                <a:cs typeface="Tahoma"/>
              </a:rPr>
              <a:t>Monitoring</a:t>
            </a:r>
            <a:endParaRPr sz="2450">
              <a:latin typeface="Tahoma"/>
              <a:cs typeface="Tahoma"/>
            </a:endParaRPr>
          </a:p>
          <a:p>
            <a:pPr>
              <a:lnSpc>
                <a:spcPct val="100000"/>
              </a:lnSpc>
            </a:pPr>
            <a:endParaRPr sz="2450">
              <a:latin typeface="Tahoma"/>
              <a:cs typeface="Tahoma"/>
            </a:endParaRPr>
          </a:p>
          <a:p>
            <a:pPr marL="12700" marR="5080">
              <a:lnSpc>
                <a:spcPct val="119800"/>
              </a:lnSpc>
            </a:pPr>
            <a:r>
              <a:rPr sz="2400" spc="-70" dirty="0">
                <a:solidFill>
                  <a:srgbClr val="454545"/>
                </a:solidFill>
                <a:latin typeface="Trebuchet MS"/>
                <a:cs typeface="Trebuchet MS"/>
              </a:rPr>
              <a:t>Plant</a:t>
            </a:r>
            <a:r>
              <a:rPr sz="2400" spc="15" dirty="0">
                <a:solidFill>
                  <a:srgbClr val="454545"/>
                </a:solidFill>
                <a:latin typeface="Trebuchet MS"/>
                <a:cs typeface="Trebuchet MS"/>
              </a:rPr>
              <a:t> </a:t>
            </a:r>
            <a:r>
              <a:rPr sz="2400" spc="-70" dirty="0">
                <a:solidFill>
                  <a:srgbClr val="454545"/>
                </a:solidFill>
                <a:latin typeface="Trebuchet MS"/>
                <a:cs typeface="Trebuchet MS"/>
              </a:rPr>
              <a:t>health</a:t>
            </a:r>
            <a:r>
              <a:rPr sz="2400" spc="20" dirty="0">
                <a:solidFill>
                  <a:srgbClr val="454545"/>
                </a:solidFill>
                <a:latin typeface="Trebuchet MS"/>
                <a:cs typeface="Trebuchet MS"/>
              </a:rPr>
              <a:t> </a:t>
            </a:r>
            <a:r>
              <a:rPr sz="2400" spc="-50" dirty="0">
                <a:solidFill>
                  <a:srgbClr val="454545"/>
                </a:solidFill>
                <a:latin typeface="Trebuchet MS"/>
                <a:cs typeface="Trebuchet MS"/>
              </a:rPr>
              <a:t>monitoring</a:t>
            </a:r>
            <a:r>
              <a:rPr sz="2400" spc="20" dirty="0">
                <a:solidFill>
                  <a:srgbClr val="454545"/>
                </a:solidFill>
                <a:latin typeface="Trebuchet MS"/>
                <a:cs typeface="Trebuchet MS"/>
              </a:rPr>
              <a:t> </a:t>
            </a:r>
            <a:r>
              <a:rPr sz="2400" spc="-25" dirty="0">
                <a:solidFill>
                  <a:srgbClr val="454545"/>
                </a:solidFill>
                <a:latin typeface="Trebuchet MS"/>
                <a:cs typeface="Trebuchet MS"/>
              </a:rPr>
              <a:t>involves</a:t>
            </a:r>
            <a:r>
              <a:rPr sz="2400" spc="15" dirty="0">
                <a:solidFill>
                  <a:srgbClr val="454545"/>
                </a:solidFill>
                <a:latin typeface="Trebuchet MS"/>
                <a:cs typeface="Trebuchet MS"/>
              </a:rPr>
              <a:t> </a:t>
            </a:r>
            <a:r>
              <a:rPr sz="2400" spc="-25" dirty="0">
                <a:solidFill>
                  <a:srgbClr val="454545"/>
                </a:solidFill>
                <a:latin typeface="Trebuchet MS"/>
                <a:cs typeface="Trebuchet MS"/>
              </a:rPr>
              <a:t>tracking </a:t>
            </a:r>
            <a:r>
              <a:rPr sz="2400" spc="-20" dirty="0">
                <a:solidFill>
                  <a:srgbClr val="454545"/>
                </a:solidFill>
                <a:latin typeface="Trebuchet MS"/>
                <a:cs typeface="Trebuchet MS"/>
              </a:rPr>
              <a:t> </a:t>
            </a:r>
            <a:r>
              <a:rPr sz="2400" spc="40" dirty="0">
                <a:solidFill>
                  <a:srgbClr val="454545"/>
                </a:solidFill>
                <a:latin typeface="Trebuchet MS"/>
                <a:cs typeface="Trebuchet MS"/>
              </a:rPr>
              <a:t>crop</a:t>
            </a:r>
            <a:r>
              <a:rPr sz="2400" spc="10" dirty="0">
                <a:solidFill>
                  <a:srgbClr val="454545"/>
                </a:solidFill>
                <a:latin typeface="Trebuchet MS"/>
                <a:cs typeface="Trebuchet MS"/>
              </a:rPr>
              <a:t> </a:t>
            </a:r>
            <a:r>
              <a:rPr sz="2400" spc="-5" dirty="0">
                <a:solidFill>
                  <a:srgbClr val="454545"/>
                </a:solidFill>
                <a:latin typeface="Trebuchet MS"/>
                <a:cs typeface="Trebuchet MS"/>
              </a:rPr>
              <a:t>conditions</a:t>
            </a:r>
            <a:r>
              <a:rPr sz="2400" spc="15" dirty="0">
                <a:solidFill>
                  <a:srgbClr val="454545"/>
                </a:solidFill>
                <a:latin typeface="Trebuchet MS"/>
                <a:cs typeface="Trebuchet MS"/>
              </a:rPr>
              <a:t> </a:t>
            </a:r>
            <a:r>
              <a:rPr sz="2400" spc="-80" dirty="0">
                <a:solidFill>
                  <a:srgbClr val="454545"/>
                </a:solidFill>
                <a:latin typeface="Trebuchet MS"/>
                <a:cs typeface="Trebuchet MS"/>
              </a:rPr>
              <a:t>to</a:t>
            </a:r>
            <a:r>
              <a:rPr sz="2400" spc="15" dirty="0">
                <a:solidFill>
                  <a:srgbClr val="454545"/>
                </a:solidFill>
                <a:latin typeface="Trebuchet MS"/>
                <a:cs typeface="Trebuchet MS"/>
              </a:rPr>
              <a:t> </a:t>
            </a:r>
            <a:r>
              <a:rPr sz="2400" spc="-15" dirty="0">
                <a:solidFill>
                  <a:srgbClr val="454545"/>
                </a:solidFill>
                <a:latin typeface="Trebuchet MS"/>
                <a:cs typeface="Trebuchet MS"/>
              </a:rPr>
              <a:t>detect</a:t>
            </a:r>
            <a:r>
              <a:rPr sz="2400" spc="15" dirty="0">
                <a:solidFill>
                  <a:srgbClr val="454545"/>
                </a:solidFill>
                <a:latin typeface="Trebuchet MS"/>
                <a:cs typeface="Trebuchet MS"/>
              </a:rPr>
              <a:t> </a:t>
            </a:r>
            <a:r>
              <a:rPr sz="2400" spc="65" dirty="0">
                <a:solidFill>
                  <a:srgbClr val="454545"/>
                </a:solidFill>
                <a:latin typeface="Trebuchet MS"/>
                <a:cs typeface="Trebuchet MS"/>
              </a:rPr>
              <a:t>diseases</a:t>
            </a:r>
            <a:r>
              <a:rPr sz="2400" spc="15" dirty="0">
                <a:solidFill>
                  <a:srgbClr val="454545"/>
                </a:solidFill>
                <a:latin typeface="Trebuchet MS"/>
                <a:cs typeface="Trebuchet MS"/>
              </a:rPr>
              <a:t> </a:t>
            </a:r>
            <a:r>
              <a:rPr sz="2400" spc="20" dirty="0">
                <a:solidFill>
                  <a:srgbClr val="454545"/>
                </a:solidFill>
                <a:latin typeface="Trebuchet MS"/>
                <a:cs typeface="Trebuchet MS"/>
              </a:rPr>
              <a:t>and </a:t>
            </a:r>
            <a:r>
              <a:rPr sz="2400" spc="25" dirty="0">
                <a:solidFill>
                  <a:srgbClr val="454545"/>
                </a:solidFill>
                <a:latin typeface="Trebuchet MS"/>
                <a:cs typeface="Trebuchet MS"/>
              </a:rPr>
              <a:t> </a:t>
            </a:r>
            <a:r>
              <a:rPr sz="2400" spc="-5" dirty="0">
                <a:solidFill>
                  <a:srgbClr val="454545"/>
                </a:solidFill>
                <a:latin typeface="Trebuchet MS"/>
                <a:cs typeface="Trebuchet MS"/>
              </a:rPr>
              <a:t>pests,</a:t>
            </a:r>
            <a:r>
              <a:rPr sz="2400" spc="10" dirty="0">
                <a:solidFill>
                  <a:srgbClr val="454545"/>
                </a:solidFill>
                <a:latin typeface="Trebuchet MS"/>
                <a:cs typeface="Trebuchet MS"/>
              </a:rPr>
              <a:t> </a:t>
            </a:r>
            <a:r>
              <a:rPr sz="2400" spc="5" dirty="0">
                <a:solidFill>
                  <a:srgbClr val="454545"/>
                </a:solidFill>
                <a:latin typeface="Trebuchet MS"/>
                <a:cs typeface="Trebuchet MS"/>
              </a:rPr>
              <a:t>ensuring</a:t>
            </a:r>
            <a:r>
              <a:rPr sz="2400" spc="10" dirty="0">
                <a:solidFill>
                  <a:srgbClr val="454545"/>
                </a:solidFill>
                <a:latin typeface="Trebuchet MS"/>
                <a:cs typeface="Trebuchet MS"/>
              </a:rPr>
              <a:t> </a:t>
            </a:r>
            <a:r>
              <a:rPr sz="2400" spc="-80" dirty="0">
                <a:solidFill>
                  <a:srgbClr val="454545"/>
                </a:solidFill>
                <a:latin typeface="Trebuchet MS"/>
                <a:cs typeface="Trebuchet MS"/>
              </a:rPr>
              <a:t>optimal</a:t>
            </a:r>
            <a:r>
              <a:rPr sz="2400" spc="10" dirty="0">
                <a:solidFill>
                  <a:srgbClr val="454545"/>
                </a:solidFill>
                <a:latin typeface="Trebuchet MS"/>
                <a:cs typeface="Trebuchet MS"/>
              </a:rPr>
              <a:t> </a:t>
            </a:r>
            <a:r>
              <a:rPr sz="2400" spc="-20" dirty="0">
                <a:solidFill>
                  <a:srgbClr val="454545"/>
                </a:solidFill>
                <a:latin typeface="Trebuchet MS"/>
                <a:cs typeface="Trebuchet MS"/>
              </a:rPr>
              <a:t>growth</a:t>
            </a:r>
            <a:r>
              <a:rPr sz="2400" spc="10" dirty="0">
                <a:solidFill>
                  <a:srgbClr val="454545"/>
                </a:solidFill>
                <a:latin typeface="Trebuchet MS"/>
                <a:cs typeface="Trebuchet MS"/>
              </a:rPr>
              <a:t> </a:t>
            </a:r>
            <a:r>
              <a:rPr sz="2400" spc="20" dirty="0">
                <a:solidFill>
                  <a:srgbClr val="454545"/>
                </a:solidFill>
                <a:latin typeface="Trebuchet MS"/>
                <a:cs typeface="Trebuchet MS"/>
              </a:rPr>
              <a:t>and</a:t>
            </a:r>
            <a:r>
              <a:rPr sz="2400" spc="15" dirty="0">
                <a:solidFill>
                  <a:srgbClr val="454545"/>
                </a:solidFill>
                <a:latin typeface="Trebuchet MS"/>
                <a:cs typeface="Trebuchet MS"/>
              </a:rPr>
              <a:t> </a:t>
            </a:r>
            <a:r>
              <a:rPr sz="2400" spc="-130" dirty="0">
                <a:solidFill>
                  <a:srgbClr val="454545"/>
                </a:solidFill>
                <a:latin typeface="Trebuchet MS"/>
                <a:cs typeface="Trebuchet MS"/>
              </a:rPr>
              <a:t>yield.</a:t>
            </a:r>
            <a:endParaRPr sz="2400">
              <a:latin typeface="Trebuchet MS"/>
              <a:cs typeface="Trebuchet MS"/>
            </a:endParaRPr>
          </a:p>
        </p:txBody>
      </p:sp>
      <p:sp>
        <p:nvSpPr>
          <p:cNvPr id="12" name="object 12"/>
          <p:cNvSpPr/>
          <p:nvPr/>
        </p:nvSpPr>
        <p:spPr>
          <a:xfrm>
            <a:off x="310141" y="1392172"/>
            <a:ext cx="13868400" cy="0"/>
          </a:xfrm>
          <a:custGeom>
            <a:avLst/>
            <a:gdLst/>
            <a:ahLst/>
            <a:cxnLst/>
            <a:rect l="l" t="t" r="r" b="b"/>
            <a:pathLst>
              <a:path w="13868400">
                <a:moveTo>
                  <a:pt x="0" y="0"/>
                </a:moveTo>
                <a:lnTo>
                  <a:pt x="13868398" y="0"/>
                </a:lnTo>
              </a:path>
            </a:pathLst>
          </a:custGeom>
          <a:ln w="38099">
            <a:solidFill>
              <a:srgbClr val="454545"/>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2F5F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TotalTime>
  <Words>2045</Words>
  <Application>Microsoft Office PowerPoint</Application>
  <PresentationFormat>Custom</PresentationFormat>
  <Paragraphs>215</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MS UI Gothic</vt:lpstr>
      <vt:lpstr>Arial</vt:lpstr>
      <vt:lpstr>Calibri</vt:lpstr>
      <vt:lpstr>Microsoft Sans Serif</vt:lpstr>
      <vt:lpstr>Tahoma</vt:lpstr>
      <vt:lpstr>Times New Roman</vt:lpstr>
      <vt:lpstr>Trebuchet MS</vt:lpstr>
      <vt:lpstr>Office Theme</vt:lpstr>
      <vt:lpstr>PowerPoint Presentation</vt:lpstr>
      <vt:lpstr>Our Project Team</vt:lpstr>
      <vt:lpstr>Index</vt:lpstr>
      <vt:lpstr>Potato farming faces significant challenges from diseases like early  blight and late blight, which can cause major crop losses if not  detected early. Farmers often struggle to identify these diseases  promptly due to limited resources or expertise, leading to reduced  yields and lower quality of produce.</vt:lpstr>
      <vt:lpstr>Agenda</vt:lpstr>
      <vt:lpstr>Introduction</vt:lpstr>
      <vt:lpstr>Research Table :</vt:lpstr>
      <vt:lpstr>PowerPoint Presentation</vt:lpstr>
      <vt:lpstr>Revolutionizing Plant Disease Detection with AI</vt:lpstr>
      <vt:lpstr>Critical Plant Diseases Affecting Crops</vt:lpstr>
      <vt:lpstr>PowerPoint Presentation</vt:lpstr>
      <vt:lpstr>How CNNs Work in Plant Disease Detection :</vt:lpstr>
      <vt:lpstr>CNN with Image Data Generator :</vt:lpstr>
      <vt:lpstr>K-Nearest Neighbors (KNN) Algorithm: Simple and  Effective Classification :</vt:lpstr>
      <vt:lpstr>Comparison of CNN, KNN, and Image Generators :</vt:lpstr>
      <vt:lpstr>Scope :</vt:lpstr>
      <vt:lpstr>Outcomes</vt:lpstr>
      <vt:lpstr>Test Case : Plant Disease Detection website</vt:lpstr>
      <vt:lpstr>Test Scenarios :</vt:lpstr>
      <vt:lpstr>Sample Potato Leaves :</vt:lpstr>
      <vt:lpstr>Confusion Matrix:</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 zawar</cp:lastModifiedBy>
  <cp:revision>5</cp:revision>
  <dcterms:created xsi:type="dcterms:W3CDTF">2024-10-17T08:52:01Z</dcterms:created>
  <dcterms:modified xsi:type="dcterms:W3CDTF">2024-11-27T08:16:50Z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2024-10-17T00:00:00Z</vt:filetime>
  </property>
  <property fmtid="{D5CDD505-2E9C-101B-9397-08002B2CF9AE}" pid="3" name="Creator">
    <vt:lpwstr>Chromium</vt:lpwstr>
  </property>
  <property fmtid="{D5CDD505-2E9C-101B-9397-08002B2CF9AE}" pid="4" name="LastSaved">
    <vt:filetime>2024-10-17T00:00:00Z</vt:filetime>
  </property>
</Properties>
</file>